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71" r:id="rId6"/>
    <p:sldId id="272" r:id="rId7"/>
    <p:sldId id="273" r:id="rId8"/>
    <p:sldId id="275" r:id="rId9"/>
    <p:sldId id="257" r:id="rId10"/>
    <p:sldId id="263" r:id="rId11"/>
    <p:sldId id="260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25DE00-B74F-B6B6-2DC6-7AB340005345}" v="155" dt="2025-11-17T14:12:57.833"/>
    <p1510:client id="{18CA63CB-870A-4B48-9C96-9BF361EA0E02}" v="97" dt="2025-11-17T14:06:48.560"/>
    <p1510:client id="{274BE46C-502B-E863-4CA3-F84F0A16B4BB}" v="786" dt="2025-11-18T11:01:06.4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ébastien Rush" userId="S::srush_innoviris.brussels#ext#@visit.brussels::b570d4f8-d582-4b0e-a01d-e2603abc3d9d" providerId="AD" clId="Web-{0F25DE00-B74F-B6B6-2DC6-7AB340005345}"/>
    <pc:docChg chg="modSld">
      <pc:chgData name="Sébastien Rush" userId="S::srush_innoviris.brussels#ext#@visit.brussels::b570d4f8-d582-4b0e-a01d-e2603abc3d9d" providerId="AD" clId="Web-{0F25DE00-B74F-B6B6-2DC6-7AB340005345}" dt="2025-11-17T14:12:57.833" v="127"/>
      <pc:docMkLst>
        <pc:docMk/>
      </pc:docMkLst>
      <pc:sldChg chg="addSp delSp modSp">
        <pc:chgData name="Sébastien Rush" userId="S::srush_innoviris.brussels#ext#@visit.brussels::b570d4f8-d582-4b0e-a01d-e2603abc3d9d" providerId="AD" clId="Web-{0F25DE00-B74F-B6B6-2DC6-7AB340005345}" dt="2025-11-17T14:12:57.833" v="127"/>
        <pc:sldMkLst>
          <pc:docMk/>
          <pc:sldMk cId="1270171408" sldId="266"/>
        </pc:sldMkLst>
        <pc:picChg chg="add del mod">
          <ac:chgData name="Sébastien Rush" userId="S::srush_innoviris.brussels#ext#@visit.brussels::b570d4f8-d582-4b0e-a01d-e2603abc3d9d" providerId="AD" clId="Web-{0F25DE00-B74F-B6B6-2DC6-7AB340005345}" dt="2025-11-17T14:12:34.439" v="95"/>
          <ac:picMkLst>
            <pc:docMk/>
            <pc:sldMk cId="1270171408" sldId="266"/>
            <ac:picMk id="2" creationId="{F3DCE3EF-7484-1B54-7A00-D5B381D13928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32" v="123"/>
          <ac:picMkLst>
            <pc:docMk/>
            <pc:sldMk cId="1270171408" sldId="266"/>
            <ac:picMk id="6" creationId="{EA30C682-AA62-45A8-236A-B71CB0D1B120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32" v="122"/>
          <ac:picMkLst>
            <pc:docMk/>
            <pc:sldMk cId="1270171408" sldId="266"/>
            <ac:picMk id="7" creationId="{48DFF5DD-2F83-96B0-C92F-01F335A8574B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7.833" v="127"/>
          <ac:picMkLst>
            <pc:docMk/>
            <pc:sldMk cId="1270171408" sldId="266"/>
            <ac:picMk id="9" creationId="{051FCBEB-7273-F8C1-54D5-3013AFC56EE3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1:39.218" v="80"/>
          <ac:picMkLst>
            <pc:docMk/>
            <pc:sldMk cId="1270171408" sldId="266"/>
            <ac:picMk id="10" creationId="{366060F0-C8E6-A38F-8003-92405EA9A006}"/>
          </ac:picMkLst>
        </pc:picChg>
        <pc:picChg chg="add del">
          <ac:chgData name="Sébastien Rush" userId="S::srush_innoviris.brussels#ext#@visit.brussels::b570d4f8-d582-4b0e-a01d-e2603abc3d9d" providerId="AD" clId="Web-{0F25DE00-B74F-B6B6-2DC6-7AB340005345}" dt="2025-11-17T14:11:39.123" v="79"/>
          <ac:picMkLst>
            <pc:docMk/>
            <pc:sldMk cId="1270171408" sldId="266"/>
            <ac:picMk id="11" creationId="{8D1F5499-1D4C-92E8-D8AE-35A97212A0A1}"/>
          </ac:picMkLst>
        </pc:picChg>
        <pc:picChg chg="add del">
          <ac:chgData name="Sébastien Rush" userId="S::srush_innoviris.brussels#ext#@visit.brussels::b570d4f8-d582-4b0e-a01d-e2603abc3d9d" providerId="AD" clId="Web-{0F25DE00-B74F-B6B6-2DC6-7AB340005345}" dt="2025-11-17T14:11:37.467" v="78"/>
          <ac:picMkLst>
            <pc:docMk/>
            <pc:sldMk cId="1270171408" sldId="266"/>
            <ac:picMk id="12" creationId="{8DBFA64D-B519-D2D6-5EDC-96F84A9C08F2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32" v="121"/>
          <ac:picMkLst>
            <pc:docMk/>
            <pc:sldMk cId="1270171408" sldId="266"/>
            <ac:picMk id="13" creationId="{024EBA81-DB6F-5DDA-E645-A6A440C70EBC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7.833" v="126"/>
          <ac:picMkLst>
            <pc:docMk/>
            <pc:sldMk cId="1270171408" sldId="266"/>
            <ac:picMk id="14" creationId="{7C293C5F-EABE-8B1F-6220-D7018373E39E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32" v="120"/>
          <ac:picMkLst>
            <pc:docMk/>
            <pc:sldMk cId="1270171408" sldId="266"/>
            <ac:picMk id="15" creationId="{365E5A97-E6DA-DCC6-EDE4-738E6810E476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32" v="119"/>
          <ac:picMkLst>
            <pc:docMk/>
            <pc:sldMk cId="1270171408" sldId="266"/>
            <ac:picMk id="16" creationId="{102A5241-66F9-D3BC-6232-0D8990077BD8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32" v="118"/>
          <ac:picMkLst>
            <pc:docMk/>
            <pc:sldMk cId="1270171408" sldId="266"/>
            <ac:picMk id="17" creationId="{0E81F063-4708-B932-1D59-7310D84463BE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16" v="117"/>
          <ac:picMkLst>
            <pc:docMk/>
            <pc:sldMk cId="1270171408" sldId="266"/>
            <ac:picMk id="18" creationId="{A8D33997-47C0-0A98-7167-F3B517CB517D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16" v="116"/>
          <ac:picMkLst>
            <pc:docMk/>
            <pc:sldMk cId="1270171408" sldId="266"/>
            <ac:picMk id="19" creationId="{A7F16DC6-DA45-A47A-104A-4EBCA33DD5A6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16" v="115"/>
          <ac:picMkLst>
            <pc:docMk/>
            <pc:sldMk cId="1270171408" sldId="266"/>
            <ac:picMk id="20" creationId="{D4888885-61B1-3139-5EFC-4E5B0265FA3F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16" v="114"/>
          <ac:picMkLst>
            <pc:docMk/>
            <pc:sldMk cId="1270171408" sldId="266"/>
            <ac:picMk id="21" creationId="{7123D642-E8C6-2C51-49A6-2FB7737708EC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16" v="113"/>
          <ac:picMkLst>
            <pc:docMk/>
            <pc:sldMk cId="1270171408" sldId="266"/>
            <ac:picMk id="22" creationId="{9E1E79FE-D7DF-BFF9-6FD5-AC5B86719435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16" v="112"/>
          <ac:picMkLst>
            <pc:docMk/>
            <pc:sldMk cId="1270171408" sldId="266"/>
            <ac:picMk id="23" creationId="{47935C92-0320-111D-3DF2-7DEC9F1C1F18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16" v="111"/>
          <ac:picMkLst>
            <pc:docMk/>
            <pc:sldMk cId="1270171408" sldId="266"/>
            <ac:picMk id="24" creationId="{BDE77C31-6816-56DE-A207-CAE5A40449DA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16" v="110"/>
          <ac:picMkLst>
            <pc:docMk/>
            <pc:sldMk cId="1270171408" sldId="266"/>
            <ac:picMk id="25" creationId="{0D7892D4-1CB7-F638-71BA-828016698ABB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16" v="109"/>
          <ac:picMkLst>
            <pc:docMk/>
            <pc:sldMk cId="1270171408" sldId="266"/>
            <ac:picMk id="26" creationId="{0D1E54ED-B747-DBAA-C95D-53B3AEEA2687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16" v="108"/>
          <ac:picMkLst>
            <pc:docMk/>
            <pc:sldMk cId="1270171408" sldId="266"/>
            <ac:picMk id="27" creationId="{25EE7D35-F592-65B1-1133-CA6F216090C9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7.833" v="125"/>
          <ac:picMkLst>
            <pc:docMk/>
            <pc:sldMk cId="1270171408" sldId="266"/>
            <ac:picMk id="28" creationId="{D75F5B12-B5F4-E2FD-570B-AE43C1CC50AC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16" v="107"/>
          <ac:picMkLst>
            <pc:docMk/>
            <pc:sldMk cId="1270171408" sldId="266"/>
            <ac:picMk id="29" creationId="{FF8F3617-C34A-274E-C9AD-AE7744AEDB1A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7.833" v="124"/>
          <ac:picMkLst>
            <pc:docMk/>
            <pc:sldMk cId="1270171408" sldId="266"/>
            <ac:picMk id="30" creationId="{11896F78-46F6-2D4D-B402-3D6380E49A5E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16" v="106"/>
          <ac:picMkLst>
            <pc:docMk/>
            <pc:sldMk cId="1270171408" sldId="266"/>
            <ac:picMk id="31" creationId="{E50BEFC9-C6D5-DF71-4F50-B91F76B0C9C4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16" v="105"/>
          <ac:picMkLst>
            <pc:docMk/>
            <pc:sldMk cId="1270171408" sldId="266"/>
            <ac:picMk id="32" creationId="{C0065699-B5DB-6972-DDB9-E25A0DC42717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53.316" v="104"/>
          <ac:picMkLst>
            <pc:docMk/>
            <pc:sldMk cId="1270171408" sldId="266"/>
            <ac:picMk id="33" creationId="{9A9D8798-9435-F159-74A7-A8246A47E278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34.408" v="94"/>
          <ac:picMkLst>
            <pc:docMk/>
            <pc:sldMk cId="1270171408" sldId="266"/>
            <ac:picMk id="34" creationId="{7CD5A6BA-BD6B-E184-2432-30A288144F38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34.314" v="93"/>
          <ac:picMkLst>
            <pc:docMk/>
            <pc:sldMk cId="1270171408" sldId="266"/>
            <ac:picMk id="35" creationId="{02FDE8F9-D095-A069-333F-8FE94230E721}"/>
          </ac:picMkLst>
        </pc:picChg>
        <pc:picChg chg="add del mod">
          <ac:chgData name="Sébastien Rush" userId="S::srush_innoviris.brussels#ext#@visit.brussels::b570d4f8-d582-4b0e-a01d-e2603abc3d9d" providerId="AD" clId="Web-{0F25DE00-B74F-B6B6-2DC6-7AB340005345}" dt="2025-11-17T14:12:33.032" v="92"/>
          <ac:picMkLst>
            <pc:docMk/>
            <pc:sldMk cId="1270171408" sldId="266"/>
            <ac:picMk id="36" creationId="{22A6C74E-3FB4-CF2D-9F7E-C292AE5E2BB3}"/>
          </ac:picMkLst>
        </pc:picChg>
      </pc:sldChg>
      <pc:sldChg chg="modSp">
        <pc:chgData name="Sébastien Rush" userId="S::srush_innoviris.brussels#ext#@visit.brussels::b570d4f8-d582-4b0e-a01d-e2603abc3d9d" providerId="AD" clId="Web-{0F25DE00-B74F-B6B6-2DC6-7AB340005345}" dt="2025-11-17T14:04:18.148" v="4" actId="20577"/>
        <pc:sldMkLst>
          <pc:docMk/>
          <pc:sldMk cId="2891548149" sldId="267"/>
        </pc:sldMkLst>
        <pc:spChg chg="mod">
          <ac:chgData name="Sébastien Rush" userId="S::srush_innoviris.brussels#ext#@visit.brussels::b570d4f8-d582-4b0e-a01d-e2603abc3d9d" providerId="AD" clId="Web-{0F25DE00-B74F-B6B6-2DC6-7AB340005345}" dt="2025-11-17T14:04:18.148" v="4" actId="20577"/>
          <ac:spMkLst>
            <pc:docMk/>
            <pc:sldMk cId="2891548149" sldId="267"/>
            <ac:spMk id="5" creationId="{4DADA493-5A04-B491-49DB-9294BD48A24C}"/>
          </ac:spMkLst>
        </pc:spChg>
      </pc:sldChg>
      <pc:sldChg chg="modSp">
        <pc:chgData name="Sébastien Rush" userId="S::srush_innoviris.brussels#ext#@visit.brussels::b570d4f8-d582-4b0e-a01d-e2603abc3d9d" providerId="AD" clId="Web-{0F25DE00-B74F-B6B6-2DC6-7AB340005345}" dt="2025-11-17T14:04:34.682" v="9" actId="20577"/>
        <pc:sldMkLst>
          <pc:docMk/>
          <pc:sldMk cId="1091708634" sldId="268"/>
        </pc:sldMkLst>
        <pc:spChg chg="mod">
          <ac:chgData name="Sébastien Rush" userId="S::srush_innoviris.brussels#ext#@visit.brussels::b570d4f8-d582-4b0e-a01d-e2603abc3d9d" providerId="AD" clId="Web-{0F25DE00-B74F-B6B6-2DC6-7AB340005345}" dt="2025-11-17T14:04:34.682" v="9" actId="20577"/>
          <ac:spMkLst>
            <pc:docMk/>
            <pc:sldMk cId="1091708634" sldId="268"/>
            <ac:spMk id="5" creationId="{10D722DE-C3E1-304F-D983-CB975F67C545}"/>
          </ac:spMkLst>
        </pc:spChg>
      </pc:sldChg>
      <pc:sldChg chg="modSp">
        <pc:chgData name="Sébastien Rush" userId="S::srush_innoviris.brussels#ext#@visit.brussels::b570d4f8-d582-4b0e-a01d-e2603abc3d9d" providerId="AD" clId="Web-{0F25DE00-B74F-B6B6-2DC6-7AB340005345}" dt="2025-11-17T14:04:43.355" v="14" actId="20577"/>
        <pc:sldMkLst>
          <pc:docMk/>
          <pc:sldMk cId="3192867850" sldId="269"/>
        </pc:sldMkLst>
        <pc:spChg chg="mod">
          <ac:chgData name="Sébastien Rush" userId="S::srush_innoviris.brussels#ext#@visit.brussels::b570d4f8-d582-4b0e-a01d-e2603abc3d9d" providerId="AD" clId="Web-{0F25DE00-B74F-B6B6-2DC6-7AB340005345}" dt="2025-11-17T14:04:43.355" v="14" actId="20577"/>
          <ac:spMkLst>
            <pc:docMk/>
            <pc:sldMk cId="3192867850" sldId="269"/>
            <ac:spMk id="5" creationId="{2FC63B5F-A054-251A-DCB4-E6D1093876B5}"/>
          </ac:spMkLst>
        </pc:spChg>
      </pc:sldChg>
      <pc:sldChg chg="modSp">
        <pc:chgData name="Sébastien Rush" userId="S::srush_innoviris.brussels#ext#@visit.brussels::b570d4f8-d582-4b0e-a01d-e2603abc3d9d" providerId="AD" clId="Web-{0F25DE00-B74F-B6B6-2DC6-7AB340005345}" dt="2025-11-17T14:04:52.325" v="20" actId="20577"/>
        <pc:sldMkLst>
          <pc:docMk/>
          <pc:sldMk cId="1965828135" sldId="270"/>
        </pc:sldMkLst>
        <pc:spChg chg="mod">
          <ac:chgData name="Sébastien Rush" userId="S::srush_innoviris.brussels#ext#@visit.brussels::b570d4f8-d582-4b0e-a01d-e2603abc3d9d" providerId="AD" clId="Web-{0F25DE00-B74F-B6B6-2DC6-7AB340005345}" dt="2025-11-17T14:04:52.325" v="20" actId="20577"/>
          <ac:spMkLst>
            <pc:docMk/>
            <pc:sldMk cId="1965828135" sldId="270"/>
            <ac:spMk id="5" creationId="{F31E0CC0-5CF4-425C-FE79-C823C2BFF5A8}"/>
          </ac:spMkLst>
        </pc:spChg>
      </pc:sldChg>
    </pc:docChg>
  </pc:docChgLst>
  <pc:docChgLst>
    <pc:chgData name="Sébastien Rush" userId="S::srush_innoviris.brussels#ext#@visit.brussels::b570d4f8-d582-4b0e-a01d-e2603abc3d9d" providerId="AD" clId="Web-{274BE46C-502B-E863-4CA3-F84F0A16B4BB}"/>
    <pc:docChg chg="addSld delSld modSld sldOrd">
      <pc:chgData name="Sébastien Rush" userId="S::srush_innoviris.brussels#ext#@visit.brussels::b570d4f8-d582-4b0e-a01d-e2603abc3d9d" providerId="AD" clId="Web-{274BE46C-502B-E863-4CA3-F84F0A16B4BB}" dt="2025-11-18T11:01:01.782" v="772" actId="20577"/>
      <pc:docMkLst>
        <pc:docMk/>
      </pc:docMkLst>
      <pc:sldChg chg="addSp delSp modSp">
        <pc:chgData name="Sébastien Rush" userId="S::srush_innoviris.brussels#ext#@visit.brussels::b570d4f8-d582-4b0e-a01d-e2603abc3d9d" providerId="AD" clId="Web-{274BE46C-502B-E863-4CA3-F84F0A16B4BB}" dt="2025-11-18T10:42:54.772" v="483"/>
        <pc:sldMkLst>
          <pc:docMk/>
          <pc:sldMk cId="1595763122" sldId="257"/>
        </pc:sldMkLst>
        <pc:spChg chg="add del">
          <ac:chgData name="Sébastien Rush" userId="S::srush_innoviris.brussels#ext#@visit.brussels::b570d4f8-d582-4b0e-a01d-e2603abc3d9d" providerId="AD" clId="Web-{274BE46C-502B-E863-4CA3-F84F0A16B4BB}" dt="2025-11-18T10:34:21.659" v="413"/>
          <ac:spMkLst>
            <pc:docMk/>
            <pc:sldMk cId="1595763122" sldId="257"/>
            <ac:spMk id="6" creationId="{C0495ECE-8F3D-2EB7-7D13-C78D592909E3}"/>
          </ac:spMkLst>
        </pc:spChg>
        <pc:spChg chg="add del mod">
          <ac:chgData name="Sébastien Rush" userId="S::srush_innoviris.brussels#ext#@visit.brussels::b570d4f8-d582-4b0e-a01d-e2603abc3d9d" providerId="AD" clId="Web-{274BE46C-502B-E863-4CA3-F84F0A16B4BB}" dt="2025-11-18T10:33:27.171" v="403"/>
          <ac:spMkLst>
            <pc:docMk/>
            <pc:sldMk cId="1595763122" sldId="257"/>
            <ac:spMk id="8" creationId="{FADBDEB2-035C-E00B-2E72-F48F05911245}"/>
          </ac:spMkLst>
        </pc:spChg>
        <pc:spChg chg="add del mod">
          <ac:chgData name="Sébastien Rush" userId="S::srush_innoviris.brussels#ext#@visit.brussels::b570d4f8-d582-4b0e-a01d-e2603abc3d9d" providerId="AD" clId="Web-{274BE46C-502B-E863-4CA3-F84F0A16B4BB}" dt="2025-11-18T10:34:23.144" v="414"/>
          <ac:spMkLst>
            <pc:docMk/>
            <pc:sldMk cId="1595763122" sldId="257"/>
            <ac:spMk id="10" creationId="{F47B5F73-8818-E8C3-6F4A-123578AE01FF}"/>
          </ac:spMkLst>
        </pc:spChg>
        <pc:spChg chg="add del mod">
          <ac:chgData name="Sébastien Rush" userId="S::srush_innoviris.brussels#ext#@visit.brussels::b570d4f8-d582-4b0e-a01d-e2603abc3d9d" providerId="AD" clId="Web-{274BE46C-502B-E863-4CA3-F84F0A16B4BB}" dt="2025-11-18T10:34:44.130" v="420"/>
          <ac:spMkLst>
            <pc:docMk/>
            <pc:sldMk cId="1595763122" sldId="257"/>
            <ac:spMk id="12" creationId="{8DF93845-00BE-9942-9B18-A7EE379866A7}"/>
          </ac:spMkLst>
        </pc:spChg>
        <pc:spChg chg="add del mod">
          <ac:chgData name="Sébastien Rush" userId="S::srush_innoviris.brussels#ext#@visit.brussels::b570d4f8-d582-4b0e-a01d-e2603abc3d9d" providerId="AD" clId="Web-{274BE46C-502B-E863-4CA3-F84F0A16B4BB}" dt="2025-11-18T10:34:44.130" v="419"/>
          <ac:spMkLst>
            <pc:docMk/>
            <pc:sldMk cId="1595763122" sldId="257"/>
            <ac:spMk id="14" creationId="{75BBBFC9-67FC-C9C1-E241-E8B43CE79554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40:40.315" v="473" actId="1076"/>
          <ac:spMkLst>
            <pc:docMk/>
            <pc:sldMk cId="1595763122" sldId="257"/>
            <ac:spMk id="15" creationId="{DF1D7681-7D83-C4B2-3B3B-E8F73A4428A5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40:45.003" v="475" actId="1076"/>
          <ac:spMkLst>
            <pc:docMk/>
            <pc:sldMk cId="1595763122" sldId="257"/>
            <ac:spMk id="17" creationId="{F80B2A2E-3D74-FF19-B3FF-EDFC398D669E}"/>
          </ac:spMkLst>
        </pc:spChg>
        <pc:spChg chg="add del mod">
          <ac:chgData name="Sébastien Rush" userId="S::srush_innoviris.brussels#ext#@visit.brussels::b570d4f8-d582-4b0e-a01d-e2603abc3d9d" providerId="AD" clId="Web-{274BE46C-502B-E863-4CA3-F84F0A16B4BB}" dt="2025-11-18T10:41:52.503" v="479"/>
          <ac:spMkLst>
            <pc:docMk/>
            <pc:sldMk cId="1595763122" sldId="257"/>
            <ac:spMk id="18" creationId="{10659649-815A-07E2-8085-C36F37623B90}"/>
          </ac:spMkLst>
        </pc:spChg>
        <pc:grpChg chg="add del">
          <ac:chgData name="Sébastien Rush" userId="S::srush_innoviris.brussels#ext#@visit.brussels::b570d4f8-d582-4b0e-a01d-e2603abc3d9d" providerId="AD" clId="Web-{274BE46C-502B-E863-4CA3-F84F0A16B4BB}" dt="2025-11-18T10:42:54.772" v="483"/>
          <ac:grpSpMkLst>
            <pc:docMk/>
            <pc:sldMk cId="1595763122" sldId="257"/>
            <ac:grpSpMk id="22" creationId="{6EA932CF-62D1-F4DD-33A3-C5CD36E7F0C0}"/>
          </ac:grpSpMkLst>
        </pc:grpChg>
        <pc:picChg chg="add mod">
          <ac:chgData name="Sébastien Rush" userId="S::srush_innoviris.brussels#ext#@visit.brussels::b570d4f8-d582-4b0e-a01d-e2603abc3d9d" providerId="AD" clId="Web-{274BE46C-502B-E863-4CA3-F84F0A16B4BB}" dt="2025-11-18T09:53:29.919" v="12" actId="1076"/>
          <ac:picMkLst>
            <pc:docMk/>
            <pc:sldMk cId="1595763122" sldId="257"/>
            <ac:picMk id="2" creationId="{6CED81FF-F283-6341-C0DF-B9E16BDB6C3C}"/>
          </ac:picMkLst>
        </pc:picChg>
        <pc:cxnChg chg="add mod">
          <ac:chgData name="Sébastien Rush" userId="S::srush_innoviris.brussels#ext#@visit.brussels::b570d4f8-d582-4b0e-a01d-e2603abc3d9d" providerId="AD" clId="Web-{274BE46C-502B-E863-4CA3-F84F0A16B4BB}" dt="2025-11-18T10:42:09.615" v="481"/>
          <ac:cxnSpMkLst>
            <pc:docMk/>
            <pc:sldMk cId="1595763122" sldId="257"/>
            <ac:cxnSpMk id="21" creationId="{C099265A-FD14-1C96-BA0D-59940AC036BA}"/>
          </ac:cxnSpMkLst>
        </pc:cxnChg>
      </pc:sldChg>
      <pc:sldChg chg="addSp delSp modSp">
        <pc:chgData name="Sébastien Rush" userId="S::srush_innoviris.brussels#ext#@visit.brussels::b570d4f8-d582-4b0e-a01d-e2603abc3d9d" providerId="AD" clId="Web-{274BE46C-502B-E863-4CA3-F84F0A16B4BB}" dt="2025-11-18T10:15:54.663" v="211"/>
        <pc:sldMkLst>
          <pc:docMk/>
          <pc:sldMk cId="1093701117" sldId="260"/>
        </pc:sldMkLst>
        <pc:picChg chg="add">
          <ac:chgData name="Sébastien Rush" userId="S::srush_innoviris.brussels#ext#@visit.brussels::b570d4f8-d582-4b0e-a01d-e2603abc3d9d" providerId="AD" clId="Web-{274BE46C-502B-E863-4CA3-F84F0A16B4BB}" dt="2025-11-18T09:53:38.841" v="16"/>
          <ac:picMkLst>
            <pc:docMk/>
            <pc:sldMk cId="1093701117" sldId="260"/>
            <ac:picMk id="3" creationId="{36FA5148-0CB8-A6E4-2D29-AFCD18338F19}"/>
          </ac:picMkLst>
        </pc:picChg>
        <pc:picChg chg="add del mod">
          <ac:chgData name="Sébastien Rush" userId="S::srush_innoviris.brussels#ext#@visit.brussels::b570d4f8-d582-4b0e-a01d-e2603abc3d9d" providerId="AD" clId="Web-{274BE46C-502B-E863-4CA3-F84F0A16B4BB}" dt="2025-11-18T10:15:54.663" v="211"/>
          <ac:picMkLst>
            <pc:docMk/>
            <pc:sldMk cId="1093701117" sldId="260"/>
            <ac:picMk id="7" creationId="{D852F773-77B5-FA98-1EA4-DD2470702C19}"/>
          </ac:picMkLst>
        </pc:picChg>
      </pc:sldChg>
      <pc:sldChg chg="addSp">
        <pc:chgData name="Sébastien Rush" userId="S::srush_innoviris.brussels#ext#@visit.brussels::b570d4f8-d582-4b0e-a01d-e2603abc3d9d" providerId="AD" clId="Web-{274BE46C-502B-E863-4CA3-F84F0A16B4BB}" dt="2025-11-18T09:53:37.326" v="15"/>
        <pc:sldMkLst>
          <pc:docMk/>
          <pc:sldMk cId="4266946432" sldId="263"/>
        </pc:sldMkLst>
        <pc:picChg chg="add">
          <ac:chgData name="Sébastien Rush" userId="S::srush_innoviris.brussels#ext#@visit.brussels::b570d4f8-d582-4b0e-a01d-e2603abc3d9d" providerId="AD" clId="Web-{274BE46C-502B-E863-4CA3-F84F0A16B4BB}" dt="2025-11-18T09:53:37.326" v="15"/>
          <ac:picMkLst>
            <pc:docMk/>
            <pc:sldMk cId="4266946432" sldId="263"/>
            <ac:picMk id="6" creationId="{3FF17356-DB67-D3D8-4C96-79467A937AB5}"/>
          </ac:picMkLst>
        </pc:picChg>
      </pc:sldChg>
      <pc:sldChg chg="addSp">
        <pc:chgData name="Sébastien Rush" userId="S::srush_innoviris.brussels#ext#@visit.brussels::b570d4f8-d582-4b0e-a01d-e2603abc3d9d" providerId="AD" clId="Web-{274BE46C-502B-E863-4CA3-F84F0A16B4BB}" dt="2025-11-18T09:53:41.779" v="17"/>
        <pc:sldMkLst>
          <pc:docMk/>
          <pc:sldMk cId="795122051" sldId="264"/>
        </pc:sldMkLst>
        <pc:picChg chg="add">
          <ac:chgData name="Sébastien Rush" userId="S::srush_innoviris.brussels#ext#@visit.brussels::b570d4f8-d582-4b0e-a01d-e2603abc3d9d" providerId="AD" clId="Web-{274BE46C-502B-E863-4CA3-F84F0A16B4BB}" dt="2025-11-18T09:53:41.779" v="17"/>
          <ac:picMkLst>
            <pc:docMk/>
            <pc:sldMk cId="795122051" sldId="264"/>
            <ac:picMk id="6" creationId="{CA77C2CA-0D09-35D8-2BFF-B8BF8D130730}"/>
          </ac:picMkLst>
        </pc:picChg>
      </pc:sldChg>
      <pc:sldChg chg="addSp">
        <pc:chgData name="Sébastien Rush" userId="S::srush_innoviris.brussels#ext#@visit.brussels::b570d4f8-d582-4b0e-a01d-e2603abc3d9d" providerId="AD" clId="Web-{274BE46C-502B-E863-4CA3-F84F0A16B4BB}" dt="2025-11-18T09:53:43.029" v="18"/>
        <pc:sldMkLst>
          <pc:docMk/>
          <pc:sldMk cId="3424624848" sldId="265"/>
        </pc:sldMkLst>
        <pc:picChg chg="add">
          <ac:chgData name="Sébastien Rush" userId="S::srush_innoviris.brussels#ext#@visit.brussels::b570d4f8-d582-4b0e-a01d-e2603abc3d9d" providerId="AD" clId="Web-{274BE46C-502B-E863-4CA3-F84F0A16B4BB}" dt="2025-11-18T09:53:43.029" v="18"/>
          <ac:picMkLst>
            <pc:docMk/>
            <pc:sldMk cId="3424624848" sldId="265"/>
            <ac:picMk id="3" creationId="{E1BF1525-D9A9-5649-94D1-99C205A70294}"/>
          </ac:picMkLst>
        </pc:picChg>
      </pc:sldChg>
      <pc:sldChg chg="addSp">
        <pc:chgData name="Sébastien Rush" userId="S::srush_innoviris.brussels#ext#@visit.brussels::b570d4f8-d582-4b0e-a01d-e2603abc3d9d" providerId="AD" clId="Web-{274BE46C-502B-E863-4CA3-F84F0A16B4BB}" dt="2025-11-18T09:53:47.748" v="19"/>
        <pc:sldMkLst>
          <pc:docMk/>
          <pc:sldMk cId="1270171408" sldId="266"/>
        </pc:sldMkLst>
        <pc:picChg chg="add">
          <ac:chgData name="Sébastien Rush" userId="S::srush_innoviris.brussels#ext#@visit.brussels::b570d4f8-d582-4b0e-a01d-e2603abc3d9d" providerId="AD" clId="Web-{274BE46C-502B-E863-4CA3-F84F0A16B4BB}" dt="2025-11-18T09:53:47.748" v="19"/>
          <ac:picMkLst>
            <pc:docMk/>
            <pc:sldMk cId="1270171408" sldId="266"/>
            <ac:picMk id="6" creationId="{CC055E67-17FD-9B80-E2F2-6FC7ACEA5B59}"/>
          </ac:picMkLst>
        </pc:picChg>
      </pc:sldChg>
      <pc:sldChg chg="addSp">
        <pc:chgData name="Sébastien Rush" userId="S::srush_innoviris.brussels#ext#@visit.brussels::b570d4f8-d582-4b0e-a01d-e2603abc3d9d" providerId="AD" clId="Web-{274BE46C-502B-E863-4CA3-F84F0A16B4BB}" dt="2025-11-18T09:53:49.685" v="20"/>
        <pc:sldMkLst>
          <pc:docMk/>
          <pc:sldMk cId="2891548149" sldId="267"/>
        </pc:sldMkLst>
        <pc:picChg chg="add">
          <ac:chgData name="Sébastien Rush" userId="S::srush_innoviris.brussels#ext#@visit.brussels::b570d4f8-d582-4b0e-a01d-e2603abc3d9d" providerId="AD" clId="Web-{274BE46C-502B-E863-4CA3-F84F0A16B4BB}" dt="2025-11-18T09:53:49.685" v="20"/>
          <ac:picMkLst>
            <pc:docMk/>
            <pc:sldMk cId="2891548149" sldId="267"/>
            <ac:picMk id="6" creationId="{59E8158F-C1F9-75D4-CCF6-A1F00748BD82}"/>
          </ac:picMkLst>
        </pc:picChg>
      </pc:sldChg>
      <pc:sldChg chg="addSp">
        <pc:chgData name="Sébastien Rush" userId="S::srush_innoviris.brussels#ext#@visit.brussels::b570d4f8-d582-4b0e-a01d-e2603abc3d9d" providerId="AD" clId="Web-{274BE46C-502B-E863-4CA3-F84F0A16B4BB}" dt="2025-11-18T09:53:52.263" v="21"/>
        <pc:sldMkLst>
          <pc:docMk/>
          <pc:sldMk cId="1091708634" sldId="268"/>
        </pc:sldMkLst>
        <pc:picChg chg="add">
          <ac:chgData name="Sébastien Rush" userId="S::srush_innoviris.brussels#ext#@visit.brussels::b570d4f8-d582-4b0e-a01d-e2603abc3d9d" providerId="AD" clId="Web-{274BE46C-502B-E863-4CA3-F84F0A16B4BB}" dt="2025-11-18T09:53:52.263" v="21"/>
          <ac:picMkLst>
            <pc:docMk/>
            <pc:sldMk cId="1091708634" sldId="268"/>
            <ac:picMk id="3" creationId="{F204DC6E-BCF6-84F8-2114-F6C7F25C605A}"/>
          </ac:picMkLst>
        </pc:picChg>
      </pc:sldChg>
      <pc:sldChg chg="addSp">
        <pc:chgData name="Sébastien Rush" userId="S::srush_innoviris.brussels#ext#@visit.brussels::b570d4f8-d582-4b0e-a01d-e2603abc3d9d" providerId="AD" clId="Web-{274BE46C-502B-E863-4CA3-F84F0A16B4BB}" dt="2025-11-18T09:53:55.154" v="22"/>
        <pc:sldMkLst>
          <pc:docMk/>
          <pc:sldMk cId="3192867850" sldId="269"/>
        </pc:sldMkLst>
        <pc:picChg chg="add">
          <ac:chgData name="Sébastien Rush" userId="S::srush_innoviris.brussels#ext#@visit.brussels::b570d4f8-d582-4b0e-a01d-e2603abc3d9d" providerId="AD" clId="Web-{274BE46C-502B-E863-4CA3-F84F0A16B4BB}" dt="2025-11-18T09:53:55.154" v="22"/>
          <ac:picMkLst>
            <pc:docMk/>
            <pc:sldMk cId="3192867850" sldId="269"/>
            <ac:picMk id="6" creationId="{FB6F4A07-10A3-EFE7-79D8-9B8ACAE67E61}"/>
          </ac:picMkLst>
        </pc:picChg>
      </pc:sldChg>
      <pc:sldChg chg="addSp">
        <pc:chgData name="Sébastien Rush" userId="S::srush_innoviris.brussels#ext#@visit.brussels::b570d4f8-d582-4b0e-a01d-e2603abc3d9d" providerId="AD" clId="Web-{274BE46C-502B-E863-4CA3-F84F0A16B4BB}" dt="2025-11-18T09:53:58.248" v="23"/>
        <pc:sldMkLst>
          <pc:docMk/>
          <pc:sldMk cId="1965828135" sldId="270"/>
        </pc:sldMkLst>
        <pc:picChg chg="add">
          <ac:chgData name="Sébastien Rush" userId="S::srush_innoviris.brussels#ext#@visit.brussels::b570d4f8-d582-4b0e-a01d-e2603abc3d9d" providerId="AD" clId="Web-{274BE46C-502B-E863-4CA3-F84F0A16B4BB}" dt="2025-11-18T09:53:58.248" v="23"/>
          <ac:picMkLst>
            <pc:docMk/>
            <pc:sldMk cId="1965828135" sldId="270"/>
            <ac:picMk id="3" creationId="{0552965D-4D46-C08C-26EB-EF95170AC86C}"/>
          </ac:picMkLst>
        </pc:picChg>
      </pc:sldChg>
      <pc:sldChg chg="addSp delSp modSp mod ord setBg">
        <pc:chgData name="Sébastien Rush" userId="S::srush_innoviris.brussels#ext#@visit.brussels::b570d4f8-d582-4b0e-a01d-e2603abc3d9d" providerId="AD" clId="Web-{274BE46C-502B-E863-4CA3-F84F0A16B4BB}" dt="2025-11-18T09:52:53.184" v="8"/>
        <pc:sldMkLst>
          <pc:docMk/>
          <pc:sldMk cId="2621900604" sldId="271"/>
        </pc:sldMkLst>
        <pc:spChg chg="add del">
          <ac:chgData name="Sébastien Rush" userId="S::srush_innoviris.brussels#ext#@visit.brussels::b570d4f8-d582-4b0e-a01d-e2603abc3d9d" providerId="AD" clId="Web-{274BE46C-502B-E863-4CA3-F84F0A16B4BB}" dt="2025-11-18T09:52:53.168" v="7"/>
          <ac:spMkLst>
            <pc:docMk/>
            <pc:sldMk cId="2621900604" sldId="271"/>
            <ac:spMk id="7" creationId="{32BC26D8-82FB-445E-AA49-62A77D7C1EE0}"/>
          </ac:spMkLst>
        </pc:spChg>
        <pc:spChg chg="add del">
          <ac:chgData name="Sébastien Rush" userId="S::srush_innoviris.brussels#ext#@visit.brussels::b570d4f8-d582-4b0e-a01d-e2603abc3d9d" providerId="AD" clId="Web-{274BE46C-502B-E863-4CA3-F84F0A16B4BB}" dt="2025-11-18T09:52:53.168" v="7"/>
          <ac:spMkLst>
            <pc:docMk/>
            <pc:sldMk cId="2621900604" sldId="271"/>
            <ac:spMk id="9" creationId="{CB44330D-EA18-4254-AA95-EB49948539B8}"/>
          </ac:spMkLst>
        </pc:spChg>
        <pc:spChg chg="add">
          <ac:chgData name="Sébastien Rush" userId="S::srush_innoviris.brussels#ext#@visit.brussels::b570d4f8-d582-4b0e-a01d-e2603abc3d9d" providerId="AD" clId="Web-{274BE46C-502B-E863-4CA3-F84F0A16B4BB}" dt="2025-11-18T09:52:53.184" v="8"/>
          <ac:spMkLst>
            <pc:docMk/>
            <pc:sldMk cId="2621900604" sldId="271"/>
            <ac:spMk id="11" creationId="{2633B3B5-CC90-43F0-8714-D31D1F3F0209}"/>
          </ac:spMkLst>
        </pc:spChg>
        <pc:spChg chg="add">
          <ac:chgData name="Sébastien Rush" userId="S::srush_innoviris.brussels#ext#@visit.brussels::b570d4f8-d582-4b0e-a01d-e2603abc3d9d" providerId="AD" clId="Web-{274BE46C-502B-E863-4CA3-F84F0A16B4BB}" dt="2025-11-18T09:52:53.184" v="8"/>
          <ac:spMkLst>
            <pc:docMk/>
            <pc:sldMk cId="2621900604" sldId="271"/>
            <ac:spMk id="12" creationId="{AB8C311F-7253-4AED-9701-7FC0708C41C7}"/>
          </ac:spMkLst>
        </pc:spChg>
        <pc:spChg chg="add">
          <ac:chgData name="Sébastien Rush" userId="S::srush_innoviris.brussels#ext#@visit.brussels::b570d4f8-d582-4b0e-a01d-e2603abc3d9d" providerId="AD" clId="Web-{274BE46C-502B-E863-4CA3-F84F0A16B4BB}" dt="2025-11-18T09:52:53.184" v="8"/>
          <ac:spMkLst>
            <pc:docMk/>
            <pc:sldMk cId="2621900604" sldId="271"/>
            <ac:spMk id="13" creationId="{A8D57A06-A426-446D-B02C-A2DC6B62E45E}"/>
          </ac:spMkLst>
        </pc:spChg>
        <pc:spChg chg="add">
          <ac:chgData name="Sébastien Rush" userId="S::srush_innoviris.brussels#ext#@visit.brussels::b570d4f8-d582-4b0e-a01d-e2603abc3d9d" providerId="AD" clId="Web-{274BE46C-502B-E863-4CA3-F84F0A16B4BB}" dt="2025-11-18T09:52:53.184" v="8"/>
          <ac:spMkLst>
            <pc:docMk/>
            <pc:sldMk cId="2621900604" sldId="271"/>
            <ac:spMk id="14" creationId="{E2384209-CB15-4CDF-9D31-C44FD9A3F20D}"/>
          </ac:spMkLst>
        </pc:spChg>
        <pc:picChg chg="add mod modCrop">
          <ac:chgData name="Sébastien Rush" userId="S::srush_innoviris.brussels#ext#@visit.brussels::b570d4f8-d582-4b0e-a01d-e2603abc3d9d" providerId="AD" clId="Web-{274BE46C-502B-E863-4CA3-F84F0A16B4BB}" dt="2025-11-18T09:52:53.184" v="8"/>
          <ac:picMkLst>
            <pc:docMk/>
            <pc:sldMk cId="2621900604" sldId="271"/>
            <ac:picMk id="2" creationId="{D879CEBE-CADA-8A0C-32F9-4F0A0103F283}"/>
          </ac:picMkLst>
        </pc:picChg>
      </pc:sldChg>
      <pc:sldChg chg="addSp modSp new mod modClrScheme chgLayout">
        <pc:chgData name="Sébastien Rush" userId="S::srush_innoviris.brussels#ext#@visit.brussels::b570d4f8-d582-4b0e-a01d-e2603abc3d9d" providerId="AD" clId="Web-{274BE46C-502B-E863-4CA3-F84F0A16B4BB}" dt="2025-11-18T11:01:01.782" v="772" actId="20577"/>
        <pc:sldMkLst>
          <pc:docMk/>
          <pc:sldMk cId="2861138272" sldId="272"/>
        </pc:sldMkLst>
        <pc:spChg chg="add mod ord">
          <ac:chgData name="Sébastien Rush" userId="S::srush_innoviris.brussels#ext#@visit.brussels::b570d4f8-d582-4b0e-a01d-e2603abc3d9d" providerId="AD" clId="Web-{274BE46C-502B-E863-4CA3-F84F0A16B4BB}" dt="2025-11-18T09:54:24.467" v="29" actId="20577"/>
          <ac:spMkLst>
            <pc:docMk/>
            <pc:sldMk cId="2861138272" sldId="272"/>
            <ac:spMk id="4" creationId="{6FC74BBA-0011-1F7A-620B-653366878E73}"/>
          </ac:spMkLst>
        </pc:spChg>
        <pc:spChg chg="add mod ord">
          <ac:chgData name="Sébastien Rush" userId="S::srush_innoviris.brussels#ext#@visit.brussels::b570d4f8-d582-4b0e-a01d-e2603abc3d9d" providerId="AD" clId="Web-{274BE46C-502B-E863-4CA3-F84F0A16B4BB}" dt="2025-11-18T11:01:01.782" v="772" actId="20577"/>
          <ac:spMkLst>
            <pc:docMk/>
            <pc:sldMk cId="2861138272" sldId="272"/>
            <ac:spMk id="5" creationId="{547D14AC-1067-260E-686B-D28221E698DB}"/>
          </ac:spMkLst>
        </pc:spChg>
        <pc:spChg chg="add mod ord">
          <ac:chgData name="Sébastien Rush" userId="S::srush_innoviris.brussels#ext#@visit.brussels::b570d4f8-d582-4b0e-a01d-e2603abc3d9d" providerId="AD" clId="Web-{274BE46C-502B-E863-4CA3-F84F0A16B4BB}" dt="2025-11-18T11:00:50.313" v="740" actId="20577"/>
          <ac:spMkLst>
            <pc:docMk/>
            <pc:sldMk cId="2861138272" sldId="272"/>
            <ac:spMk id="6" creationId="{20DAFA30-A980-0FEC-A2EA-C71077020031}"/>
          </ac:spMkLst>
        </pc:spChg>
        <pc:picChg chg="add mod">
          <ac:chgData name="Sébastien Rush" userId="S::srush_innoviris.brussels#ext#@visit.brussels::b570d4f8-d582-4b0e-a01d-e2603abc3d9d" providerId="AD" clId="Web-{274BE46C-502B-E863-4CA3-F84F0A16B4BB}" dt="2025-11-18T09:53:36.076" v="14" actId="1076"/>
          <ac:picMkLst>
            <pc:docMk/>
            <pc:sldMk cId="2861138272" sldId="272"/>
            <ac:picMk id="3" creationId="{03E2F765-B4B3-9285-748B-DD4F9F3AC41B}"/>
          </ac:picMkLst>
        </pc:picChg>
      </pc:sldChg>
      <pc:sldChg chg="addSp delSp modSp new add del">
        <pc:chgData name="Sébastien Rush" userId="S::srush_innoviris.brussels#ext#@visit.brussels::b570d4f8-d582-4b0e-a01d-e2603abc3d9d" providerId="AD" clId="Web-{274BE46C-502B-E863-4CA3-F84F0A16B4BB}" dt="2025-11-18T10:49:08.468" v="568"/>
        <pc:sldMkLst>
          <pc:docMk/>
          <pc:sldMk cId="1968007837" sldId="273"/>
        </pc:sldMkLst>
        <pc:spChg chg="mod">
          <ac:chgData name="Sébastien Rush" userId="S::srush_innoviris.brussels#ext#@visit.brussels::b570d4f8-d582-4b0e-a01d-e2603abc3d9d" providerId="AD" clId="Web-{274BE46C-502B-E863-4CA3-F84F0A16B4BB}" dt="2025-11-18T10:26:55.750" v="349" actId="20577"/>
          <ac:spMkLst>
            <pc:docMk/>
            <pc:sldMk cId="1968007837" sldId="273"/>
            <ac:spMk id="2" creationId="{7D45D77C-C00B-0571-522D-DD3A54DC3560}"/>
          </ac:spMkLst>
        </pc:spChg>
        <pc:spChg chg="mod">
          <ac:chgData name="Sébastien Rush" userId="S::srush_innoviris.brussels#ext#@visit.brussels::b570d4f8-d582-4b0e-a01d-e2603abc3d9d" providerId="AD" clId="Web-{274BE46C-502B-E863-4CA3-F84F0A16B4BB}" dt="2025-11-18T10:45:23.935" v="510" actId="20577"/>
          <ac:spMkLst>
            <pc:docMk/>
            <pc:sldMk cId="1968007837" sldId="273"/>
            <ac:spMk id="3" creationId="{A575787C-88B1-86B1-9F70-B51F0BDE78E3}"/>
          </ac:spMkLst>
        </pc:spChg>
        <pc:spChg chg="add del mod">
          <ac:chgData name="Sébastien Rush" userId="S::srush_innoviris.brussels#ext#@visit.brussels::b570d4f8-d582-4b0e-a01d-e2603abc3d9d" providerId="AD" clId="Web-{274BE46C-502B-E863-4CA3-F84F0A16B4BB}" dt="2025-11-18T10:47:34.045" v="557" actId="20577"/>
          <ac:spMkLst>
            <pc:docMk/>
            <pc:sldMk cId="1968007837" sldId="273"/>
            <ac:spMk id="4" creationId="{44A8A35D-04CA-976B-F040-BED36EBC12A8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47:21.998" v="551" actId="1076"/>
          <ac:spMkLst>
            <pc:docMk/>
            <pc:sldMk cId="1968007837" sldId="273"/>
            <ac:spMk id="6" creationId="{4CA0E399-2474-7DB4-047C-25F524EDC374}"/>
          </ac:spMkLst>
        </pc:spChg>
        <pc:spChg chg="add del mod">
          <ac:chgData name="Sébastien Rush" userId="S::srush_innoviris.brussels#ext#@visit.brussels::b570d4f8-d582-4b0e-a01d-e2603abc3d9d" providerId="AD" clId="Web-{274BE46C-502B-E863-4CA3-F84F0A16B4BB}" dt="2025-11-18T10:39:41.923" v="460"/>
          <ac:spMkLst>
            <pc:docMk/>
            <pc:sldMk cId="1968007837" sldId="273"/>
            <ac:spMk id="8" creationId="{DAE6DD60-9923-71BF-1973-E03920320377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44:27.121" v="486" actId="1076"/>
          <ac:spMkLst>
            <pc:docMk/>
            <pc:sldMk cId="1968007837" sldId="273"/>
            <ac:spMk id="12" creationId="{614688B8-8B27-B256-0656-6371B01E4C84}"/>
          </ac:spMkLst>
        </pc:spChg>
        <pc:spChg chg="add del mod">
          <ac:chgData name="Sébastien Rush" userId="S::srush_innoviris.brussels#ext#@visit.brussels::b570d4f8-d582-4b0e-a01d-e2603abc3d9d" providerId="AD" clId="Web-{274BE46C-502B-E863-4CA3-F84F0A16B4BB}" dt="2025-11-18T10:32:46.105" v="395"/>
          <ac:spMkLst>
            <pc:docMk/>
            <pc:sldMk cId="1968007837" sldId="273"/>
            <ac:spMk id="13" creationId="{F1BE96F2-405A-42D8-049D-58E743A5D28C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44:29.886" v="487" actId="1076"/>
          <ac:spMkLst>
            <pc:docMk/>
            <pc:sldMk cId="1968007837" sldId="273"/>
            <ac:spMk id="14" creationId="{59E80392-9F2D-13CC-1826-685D94E9BF0E}"/>
          </ac:spMkLst>
        </pc:spChg>
        <pc:spChg chg="add del">
          <ac:chgData name="Sébastien Rush" userId="S::srush_innoviris.brussels#ext#@visit.brussels::b570d4f8-d582-4b0e-a01d-e2603abc3d9d" providerId="AD" clId="Web-{274BE46C-502B-E863-4CA3-F84F0A16B4BB}" dt="2025-11-18T10:33:39.203" v="406"/>
          <ac:spMkLst>
            <pc:docMk/>
            <pc:sldMk cId="1968007837" sldId="273"/>
            <ac:spMk id="15" creationId="{2F536242-D27F-BDB6-1907-A86DE26926D2}"/>
          </ac:spMkLst>
        </pc:spChg>
        <pc:spChg chg="add del mod">
          <ac:chgData name="Sébastien Rush" userId="S::srush_innoviris.brussels#ext#@visit.brussels::b570d4f8-d582-4b0e-a01d-e2603abc3d9d" providerId="AD" clId="Web-{274BE46C-502B-E863-4CA3-F84F0A16B4BB}" dt="2025-11-18T10:35:54.665" v="429"/>
          <ac:spMkLst>
            <pc:docMk/>
            <pc:sldMk cId="1968007837" sldId="273"/>
            <ac:spMk id="16" creationId="{8CCC832A-74D1-3A5E-1631-7C9689C094C2}"/>
          </ac:spMkLst>
        </pc:spChg>
        <pc:spChg chg="add del mod">
          <ac:chgData name="Sébastien Rush" userId="S::srush_innoviris.brussels#ext#@visit.brussels::b570d4f8-d582-4b0e-a01d-e2603abc3d9d" providerId="AD" clId="Web-{274BE46C-502B-E863-4CA3-F84F0A16B4BB}" dt="2025-11-18T10:35:43.352" v="428"/>
          <ac:spMkLst>
            <pc:docMk/>
            <pc:sldMk cId="1968007837" sldId="273"/>
            <ac:spMk id="17" creationId="{E1579CD4-6D31-BEF9-F619-480C9E5CE09E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45:31.716" v="512" actId="1076"/>
          <ac:spMkLst>
            <pc:docMk/>
            <pc:sldMk cId="1968007837" sldId="273"/>
            <ac:spMk id="18" creationId="{89991865-246E-DF48-51F6-4260CA493486}"/>
          </ac:spMkLst>
        </pc:spChg>
        <pc:spChg chg="add del mod">
          <ac:chgData name="Sébastien Rush" userId="S::srush_innoviris.brussels#ext#@visit.brussels::b570d4f8-d582-4b0e-a01d-e2603abc3d9d" providerId="AD" clId="Web-{274BE46C-502B-E863-4CA3-F84F0A16B4BB}" dt="2025-11-18T10:40:25.377" v="470"/>
          <ac:spMkLst>
            <pc:docMk/>
            <pc:sldMk cId="1968007837" sldId="273"/>
            <ac:spMk id="19" creationId="{DF1D7681-7D83-C4B2-3B3B-E8F73A4428A5}"/>
          </ac:spMkLst>
        </pc:spChg>
        <pc:spChg chg="add">
          <ac:chgData name="Sébastien Rush" userId="S::srush_innoviris.brussels#ext#@visit.brussels::b570d4f8-d582-4b0e-a01d-e2603abc3d9d" providerId="AD" clId="Web-{274BE46C-502B-E863-4CA3-F84F0A16B4BB}" dt="2025-11-18T10:42:58.663" v="484"/>
          <ac:spMkLst>
            <pc:docMk/>
            <pc:sldMk cId="1968007837" sldId="273"/>
            <ac:spMk id="21" creationId="{DF1D7681-7D83-C4B2-3B3B-E8F73A4428A5}"/>
          </ac:spMkLst>
        </pc:spChg>
        <pc:spChg chg="add">
          <ac:chgData name="Sébastien Rush" userId="S::srush_innoviris.brussels#ext#@visit.brussels::b570d4f8-d582-4b0e-a01d-e2603abc3d9d" providerId="AD" clId="Web-{274BE46C-502B-E863-4CA3-F84F0A16B4BB}" dt="2025-11-18T10:42:58.663" v="484"/>
          <ac:spMkLst>
            <pc:docMk/>
            <pc:sldMk cId="1968007837" sldId="273"/>
            <ac:spMk id="22" creationId="{F80B2A2E-3D74-FF19-B3FF-EDFC398D669E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44:37.293" v="491" actId="1076"/>
          <ac:spMkLst>
            <pc:docMk/>
            <pc:sldMk cId="1968007837" sldId="273"/>
            <ac:spMk id="24" creationId="{A081EC69-93C3-A516-F4E6-CF401DE79236}"/>
          </ac:spMkLst>
        </pc:spChg>
        <pc:spChg chg="add del">
          <ac:chgData name="Sébastien Rush" userId="S::srush_innoviris.brussels#ext#@visit.brussels::b570d4f8-d582-4b0e-a01d-e2603abc3d9d" providerId="AD" clId="Web-{274BE46C-502B-E863-4CA3-F84F0A16B4BB}" dt="2025-11-18T10:44:45.277" v="493"/>
          <ac:spMkLst>
            <pc:docMk/>
            <pc:sldMk cId="1968007837" sldId="273"/>
            <ac:spMk id="25" creationId="{904E44FA-62B4-14AC-729D-CFAA6A98A486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44:41.809" v="492" actId="1076"/>
          <ac:spMkLst>
            <pc:docMk/>
            <pc:sldMk cId="1968007837" sldId="273"/>
            <ac:spMk id="26" creationId="{EB4B1618-2ED6-C82F-EE10-4E14FBF7BFB0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45:03.153" v="501" actId="1076"/>
          <ac:spMkLst>
            <pc:docMk/>
            <pc:sldMk cId="1968007837" sldId="273"/>
            <ac:spMk id="27" creationId="{41B31CD0-3CD7-0A21-53C2-4F564E7D5F30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45:05.512" v="502" actId="1076"/>
          <ac:spMkLst>
            <pc:docMk/>
            <pc:sldMk cId="1968007837" sldId="273"/>
            <ac:spMk id="28" creationId="{8938E372-38B0-9413-239E-0918CB2734C5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45:08.293" v="503" actId="1076"/>
          <ac:spMkLst>
            <pc:docMk/>
            <pc:sldMk cId="1968007837" sldId="273"/>
            <ac:spMk id="29" creationId="{4EDA2702-628D-B79D-B096-FAACAD0E0124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46:19.857" v="533" actId="1076"/>
          <ac:spMkLst>
            <pc:docMk/>
            <pc:sldMk cId="1968007837" sldId="273"/>
            <ac:spMk id="30" creationId="{67346005-F4BB-320E-9999-CC8DFB64CB93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45:50.607" v="526" actId="1076"/>
          <ac:spMkLst>
            <pc:docMk/>
            <pc:sldMk cId="1968007837" sldId="273"/>
            <ac:spMk id="31" creationId="{E65A61D0-6C5F-9D53-1A6C-6218AAA82F2C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46:13.669" v="531" actId="1076"/>
          <ac:spMkLst>
            <pc:docMk/>
            <pc:sldMk cId="1968007837" sldId="273"/>
            <ac:spMk id="32" creationId="{7DF8C7B4-DD77-586F-09BD-BA975BE96C7A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46:23.857" v="534" actId="1076"/>
          <ac:spMkLst>
            <pc:docMk/>
            <pc:sldMk cId="1968007837" sldId="273"/>
            <ac:spMk id="33" creationId="{1F3D9694-D958-6108-C764-B157D147FB71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46:17.669" v="532" actId="1076"/>
          <ac:spMkLst>
            <pc:docMk/>
            <pc:sldMk cId="1968007837" sldId="273"/>
            <ac:spMk id="34" creationId="{FB3E98A4-622B-A4C1-AB41-0DAF7645436D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46:34.388" v="535" actId="1076"/>
          <ac:spMkLst>
            <pc:docMk/>
            <pc:sldMk cId="1968007837" sldId="273"/>
            <ac:spMk id="35" creationId="{6EB2DC24-F72E-CEC6-F5D7-727EB6331A40}"/>
          </ac:spMkLst>
        </pc:spChg>
        <pc:grpChg chg="add mod">
          <ac:chgData name="Sébastien Rush" userId="S::srush_innoviris.brussels#ext#@visit.brussels::b570d4f8-d582-4b0e-a01d-e2603abc3d9d" providerId="AD" clId="Web-{274BE46C-502B-E863-4CA3-F84F0A16B4BB}" dt="2025-11-18T10:47:38.013" v="558" actId="1076"/>
          <ac:grpSpMkLst>
            <pc:docMk/>
            <pc:sldMk cId="1968007837" sldId="273"/>
            <ac:grpSpMk id="20" creationId="{6EA932CF-62D1-F4DD-33A3-C5CD36E7F0C0}"/>
          </ac:grpSpMkLst>
        </pc:grpChg>
        <pc:grpChg chg="add mod">
          <ac:chgData name="Sébastien Rush" userId="S::srush_innoviris.brussels#ext#@visit.brussels::b570d4f8-d582-4b0e-a01d-e2603abc3d9d" providerId="AD" clId="Web-{274BE46C-502B-E863-4CA3-F84F0A16B4BB}" dt="2025-11-18T10:47:51.920" v="566" actId="1076"/>
          <ac:grpSpMkLst>
            <pc:docMk/>
            <pc:sldMk cId="1968007837" sldId="273"/>
            <ac:grpSpMk id="36" creationId="{A8ABDEC6-A141-D6DD-7787-B88EF1A73F0F}"/>
          </ac:grpSpMkLst>
        </pc:grpChg>
        <pc:grpChg chg="add mod">
          <ac:chgData name="Sébastien Rush" userId="S::srush_innoviris.brussels#ext#@visit.brussels::b570d4f8-d582-4b0e-a01d-e2603abc3d9d" providerId="AD" clId="Web-{274BE46C-502B-E863-4CA3-F84F0A16B4BB}" dt="2025-11-18T10:47:43.154" v="562" actId="1076"/>
          <ac:grpSpMkLst>
            <pc:docMk/>
            <pc:sldMk cId="1968007837" sldId="273"/>
            <ac:grpSpMk id="40" creationId="{340886A7-0BD7-9CA6-8194-63A4AC77E070}"/>
          </ac:grpSpMkLst>
        </pc:grpChg>
        <pc:grpChg chg="add mod">
          <ac:chgData name="Sébastien Rush" userId="S::srush_innoviris.brussels#ext#@visit.brussels::b570d4f8-d582-4b0e-a01d-e2603abc3d9d" providerId="AD" clId="Web-{274BE46C-502B-E863-4CA3-F84F0A16B4BB}" dt="2025-11-18T10:47:56.920" v="567" actId="1076"/>
          <ac:grpSpMkLst>
            <pc:docMk/>
            <pc:sldMk cId="1968007837" sldId="273"/>
            <ac:grpSpMk id="44" creationId="{B5407E72-904E-6546-73BD-80D726A728FF}"/>
          </ac:grpSpMkLst>
        </pc:grpChg>
        <pc:picChg chg="add">
          <ac:chgData name="Sébastien Rush" userId="S::srush_innoviris.brussels#ext#@visit.brussels::b570d4f8-d582-4b0e-a01d-e2603abc3d9d" providerId="AD" clId="Web-{274BE46C-502B-E863-4CA3-F84F0A16B4BB}" dt="2025-11-18T10:49:08.468" v="568"/>
          <ac:picMkLst>
            <pc:docMk/>
            <pc:sldMk cId="1968007837" sldId="273"/>
            <ac:picMk id="49" creationId="{A623B632-E6EE-F820-ABE0-736A8C78D1AF}"/>
          </ac:picMkLst>
        </pc:picChg>
        <pc:cxnChg chg="add del">
          <ac:chgData name="Sébastien Rush" userId="S::srush_innoviris.brussels#ext#@visit.brussels::b570d4f8-d582-4b0e-a01d-e2603abc3d9d" providerId="AD" clId="Web-{274BE46C-502B-E863-4CA3-F84F0A16B4BB}" dt="2025-11-18T10:31:15.441" v="383"/>
          <ac:cxnSpMkLst>
            <pc:docMk/>
            <pc:sldMk cId="1968007837" sldId="273"/>
            <ac:cxnSpMk id="9" creationId="{98B2E69E-D367-C1C2-2982-FB5F5E9ECAE0}"/>
          </ac:cxnSpMkLst>
        </pc:cxnChg>
        <pc:cxnChg chg="add del">
          <ac:chgData name="Sébastien Rush" userId="S::srush_innoviris.brussels#ext#@visit.brussels::b570d4f8-d582-4b0e-a01d-e2603abc3d9d" providerId="AD" clId="Web-{274BE46C-502B-E863-4CA3-F84F0A16B4BB}" dt="2025-11-18T10:31:29.848" v="385"/>
          <ac:cxnSpMkLst>
            <pc:docMk/>
            <pc:sldMk cId="1968007837" sldId="273"/>
            <ac:cxnSpMk id="10" creationId="{D761DF6E-86E5-F42B-11C8-62FA2C183641}"/>
          </ac:cxnSpMkLst>
        </pc:cxnChg>
        <pc:cxnChg chg="add del mod">
          <ac:chgData name="Sébastien Rush" userId="S::srush_innoviris.brussels#ext#@visit.brussels::b570d4f8-d582-4b0e-a01d-e2603abc3d9d" providerId="AD" clId="Web-{274BE46C-502B-E863-4CA3-F84F0A16B4BB}" dt="2025-11-18T10:31:48.287" v="388"/>
          <ac:cxnSpMkLst>
            <pc:docMk/>
            <pc:sldMk cId="1968007837" sldId="273"/>
            <ac:cxnSpMk id="11" creationId="{0DA437F8-31EC-4A9A-662A-7516AFC0FF93}"/>
          </ac:cxnSpMkLst>
        </pc:cxnChg>
        <pc:cxnChg chg="add">
          <ac:chgData name="Sébastien Rush" userId="S::srush_innoviris.brussels#ext#@visit.brussels::b570d4f8-d582-4b0e-a01d-e2603abc3d9d" providerId="AD" clId="Web-{274BE46C-502B-E863-4CA3-F84F0A16B4BB}" dt="2025-11-18T10:42:58.663" v="484"/>
          <ac:cxnSpMkLst>
            <pc:docMk/>
            <pc:sldMk cId="1968007837" sldId="273"/>
            <ac:cxnSpMk id="23" creationId="{C099265A-FD14-1C96-BA0D-59940AC036BA}"/>
          </ac:cxnSpMkLst>
        </pc:cxnChg>
        <pc:cxnChg chg="mod">
          <ac:chgData name="Sébastien Rush" userId="S::srush_innoviris.brussels#ext#@visit.brussels::b570d4f8-d582-4b0e-a01d-e2603abc3d9d" providerId="AD" clId="Web-{274BE46C-502B-E863-4CA3-F84F0A16B4BB}" dt="2025-11-18T10:47:39.873" v="559"/>
          <ac:cxnSpMkLst>
            <pc:docMk/>
            <pc:sldMk cId="1968007837" sldId="273"/>
            <ac:cxnSpMk id="39" creationId="{098E5E90-2BC1-D47E-CC1D-07D7439F1775}"/>
          </ac:cxnSpMkLst>
        </pc:cxnChg>
        <pc:cxnChg chg="mod">
          <ac:chgData name="Sébastien Rush" userId="S::srush_innoviris.brussels#ext#@visit.brussels::b570d4f8-d582-4b0e-a01d-e2603abc3d9d" providerId="AD" clId="Web-{274BE46C-502B-E863-4CA3-F84F0A16B4BB}" dt="2025-11-18T10:47:40.138" v="560"/>
          <ac:cxnSpMkLst>
            <pc:docMk/>
            <pc:sldMk cId="1968007837" sldId="273"/>
            <ac:cxnSpMk id="43" creationId="{0EABB38A-9308-955D-EB38-5EACA142792F}"/>
          </ac:cxnSpMkLst>
        </pc:cxnChg>
        <pc:cxnChg chg="mod">
          <ac:chgData name="Sébastien Rush" userId="S::srush_innoviris.brussels#ext#@visit.brussels::b570d4f8-d582-4b0e-a01d-e2603abc3d9d" providerId="AD" clId="Web-{274BE46C-502B-E863-4CA3-F84F0A16B4BB}" dt="2025-11-18T10:47:40.357" v="561"/>
          <ac:cxnSpMkLst>
            <pc:docMk/>
            <pc:sldMk cId="1968007837" sldId="273"/>
            <ac:cxnSpMk id="47" creationId="{F04124ED-95BF-96B0-3F8A-CE4CBC9F3548}"/>
          </ac:cxnSpMkLst>
        </pc:cxnChg>
      </pc:sldChg>
      <pc:sldChg chg="add del replId">
        <pc:chgData name="Sébastien Rush" userId="S::srush_innoviris.brussels#ext#@visit.brussels::b570d4f8-d582-4b0e-a01d-e2603abc3d9d" providerId="AD" clId="Web-{274BE46C-502B-E863-4CA3-F84F0A16B4BB}" dt="2025-11-18T10:40:20.955" v="468"/>
        <pc:sldMkLst>
          <pc:docMk/>
          <pc:sldMk cId="1514733276" sldId="274"/>
        </pc:sldMkLst>
      </pc:sldChg>
      <pc:sldChg chg="new del">
        <pc:chgData name="Sébastien Rush" userId="S::srush_innoviris.brussels#ext#@visit.brussels::b570d4f8-d582-4b0e-a01d-e2603abc3d9d" providerId="AD" clId="Web-{274BE46C-502B-E863-4CA3-F84F0A16B4BB}" dt="2025-11-18T10:49:27.906" v="571"/>
        <pc:sldMkLst>
          <pc:docMk/>
          <pc:sldMk cId="4241839928" sldId="274"/>
        </pc:sldMkLst>
      </pc:sldChg>
      <pc:sldChg chg="addSp delSp modSp add replId">
        <pc:chgData name="Sébastien Rush" userId="S::srush_innoviris.brussels#ext#@visit.brussels::b570d4f8-d582-4b0e-a01d-e2603abc3d9d" providerId="AD" clId="Web-{274BE46C-502B-E863-4CA3-F84F0A16B4BB}" dt="2025-11-18T11:00:30.422" v="736" actId="1076"/>
        <pc:sldMkLst>
          <pc:docMk/>
          <pc:sldMk cId="3801703543" sldId="275"/>
        </pc:sldMkLst>
        <pc:spChg chg="add mod">
          <ac:chgData name="Sébastien Rush" userId="S::srush_innoviris.brussels#ext#@visit.brussels::b570d4f8-d582-4b0e-a01d-e2603abc3d9d" providerId="AD" clId="Web-{274BE46C-502B-E863-4CA3-F84F0A16B4BB}" dt="2025-11-18T10:53:41.134" v="580" actId="1076"/>
          <ac:spMkLst>
            <pc:docMk/>
            <pc:sldMk cId="3801703543" sldId="275"/>
            <ac:spMk id="2" creationId="{EEC0007E-9192-3776-3EAA-0747BA38C166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3:54.447" v="582" actId="1076"/>
          <ac:spMkLst>
            <pc:docMk/>
            <pc:sldMk cId="3801703543" sldId="275"/>
            <ac:spMk id="9" creationId="{F358FDDD-1D1B-DA7B-9933-E88CC5703674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4:24.337" v="590" actId="1076"/>
          <ac:spMkLst>
            <pc:docMk/>
            <pc:sldMk cId="3801703543" sldId="275"/>
            <ac:spMk id="11" creationId="{62939A25-52AD-62FF-FA0E-6480C12CB2CB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4:21.369" v="589" actId="1076"/>
          <ac:spMkLst>
            <pc:docMk/>
            <pc:sldMk cId="3801703543" sldId="275"/>
            <ac:spMk id="13" creationId="{2ED2398F-084C-7E6C-E708-0CD0D052D6F3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4:17.134" v="588" actId="1076"/>
          <ac:spMkLst>
            <pc:docMk/>
            <pc:sldMk cId="3801703543" sldId="275"/>
            <ac:spMk id="15" creationId="{9C40BFE2-F3E0-55DB-C28E-71AB02A14C17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4:13.806" v="587" actId="1076"/>
          <ac:spMkLst>
            <pc:docMk/>
            <pc:sldMk cId="3801703543" sldId="275"/>
            <ac:spMk id="17" creationId="{898A08C7-8570-970C-F255-5FD993BBC312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4:54.384" v="596" actId="1076"/>
          <ac:spMkLst>
            <pc:docMk/>
            <pc:sldMk cId="3801703543" sldId="275"/>
            <ac:spMk id="18" creationId="{280DA868-171E-2763-9ECA-680754C316DB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4:47.947" v="595" actId="1076"/>
          <ac:spMkLst>
            <pc:docMk/>
            <pc:sldMk cId="3801703543" sldId="275"/>
            <ac:spMk id="19" creationId="{82F4C75F-890D-333B-B796-C469BA80D6B5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5:44.134" v="601" actId="1076"/>
          <ac:spMkLst>
            <pc:docMk/>
            <pc:sldMk cId="3801703543" sldId="275"/>
            <ac:spMk id="21" creationId="{C71E914F-87B9-6BCF-2B01-122FE68D6909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5:50.775" v="603" actId="1076"/>
          <ac:spMkLst>
            <pc:docMk/>
            <pc:sldMk cId="3801703543" sldId="275"/>
            <ac:spMk id="22" creationId="{7185D4CE-8D03-8E2B-03E7-90C7BA275AEA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6:40.791" v="613" actId="1076"/>
          <ac:spMkLst>
            <pc:docMk/>
            <pc:sldMk cId="3801703543" sldId="275"/>
            <ac:spMk id="24" creationId="{72F47CC9-A081-5FE8-34B3-3F122EDD3579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6:37.900" v="612" actId="1076"/>
          <ac:spMkLst>
            <pc:docMk/>
            <pc:sldMk cId="3801703543" sldId="275"/>
            <ac:spMk id="26" creationId="{7FFC9F22-34D0-BD27-9ECD-BB14359CD177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6:34.322" v="611" actId="1076"/>
          <ac:spMkLst>
            <pc:docMk/>
            <pc:sldMk cId="3801703543" sldId="275"/>
            <ac:spMk id="28" creationId="{F3ACDC5A-1B52-6781-C853-03D598AED1A3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6:48.104" v="614" actId="1076"/>
          <ac:spMkLst>
            <pc:docMk/>
            <pc:sldMk cId="3801703543" sldId="275"/>
            <ac:spMk id="30" creationId="{5AAF941F-A3E7-ECD5-6284-875507C2ABB1}"/>
          </ac:spMkLst>
        </pc:spChg>
        <pc:spChg chg="add del">
          <ac:chgData name="Sébastien Rush" userId="S::srush_innoviris.brussels#ext#@visit.brussels::b570d4f8-d582-4b0e-a01d-e2603abc3d9d" providerId="AD" clId="Web-{274BE46C-502B-E863-4CA3-F84F0A16B4BB}" dt="2025-11-18T10:58:37.278" v="703"/>
          <ac:spMkLst>
            <pc:docMk/>
            <pc:sldMk cId="3801703543" sldId="275"/>
            <ac:spMk id="31" creationId="{F2930837-A3A3-56BD-45F3-60C1D8CAA2DF}"/>
          </ac:spMkLst>
        </pc:spChg>
        <pc:spChg chg="add del">
          <ac:chgData name="Sébastien Rush" userId="S::srush_innoviris.brussels#ext#@visit.brussels::b570d4f8-d582-4b0e-a01d-e2603abc3d9d" providerId="AD" clId="Web-{274BE46C-502B-E863-4CA3-F84F0A16B4BB}" dt="2025-11-18T10:58:35.372" v="702"/>
          <ac:spMkLst>
            <pc:docMk/>
            <pc:sldMk cId="3801703543" sldId="275"/>
            <ac:spMk id="32" creationId="{78DE6524-2D0D-D55E-E92E-E039533FDB70}"/>
          </ac:spMkLst>
        </pc:spChg>
        <pc:spChg chg="add del">
          <ac:chgData name="Sébastien Rush" userId="S::srush_innoviris.brussels#ext#@visit.brussels::b570d4f8-d582-4b0e-a01d-e2603abc3d9d" providerId="AD" clId="Web-{274BE46C-502B-E863-4CA3-F84F0A16B4BB}" dt="2025-11-18T10:58:31.403" v="701"/>
          <ac:spMkLst>
            <pc:docMk/>
            <pc:sldMk cId="3801703543" sldId="275"/>
            <ac:spMk id="33" creationId="{398D294A-0F3C-91E9-5795-060BA4C842A8}"/>
          </ac:spMkLst>
        </pc:spChg>
        <pc:spChg chg="add del">
          <ac:chgData name="Sébastien Rush" userId="S::srush_innoviris.brussels#ext#@visit.brussels::b570d4f8-d582-4b0e-a01d-e2603abc3d9d" providerId="AD" clId="Web-{274BE46C-502B-E863-4CA3-F84F0A16B4BB}" dt="2025-11-18T10:58:39.153" v="704"/>
          <ac:spMkLst>
            <pc:docMk/>
            <pc:sldMk cId="3801703543" sldId="275"/>
            <ac:spMk id="34" creationId="{2B00DCF9-D192-B807-089B-13F48A7E2CCA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29.434" v="697" actId="1076"/>
          <ac:spMkLst>
            <pc:docMk/>
            <pc:sldMk cId="3801703543" sldId="275"/>
            <ac:spMk id="35" creationId="{288B7718-A341-AC16-FDEA-8010F218E74A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29.465" v="698" actId="1076"/>
          <ac:spMkLst>
            <pc:docMk/>
            <pc:sldMk cId="3801703543" sldId="275"/>
            <ac:spMk id="36" creationId="{5C933AAB-CCD5-8F99-6FFE-C045B44FBB12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29.481" v="699" actId="1076"/>
          <ac:spMkLst>
            <pc:docMk/>
            <pc:sldMk cId="3801703543" sldId="275"/>
            <ac:spMk id="37" creationId="{6F41ED26-3465-62A6-2CED-01DFD80A2907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29.528" v="700" actId="1076"/>
          <ac:spMkLst>
            <pc:docMk/>
            <pc:sldMk cId="3801703543" sldId="275"/>
            <ac:spMk id="38" creationId="{ED2B372A-83D4-FECE-AE00-D1542788CF6A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23.137" v="693" actId="1076"/>
          <ac:spMkLst>
            <pc:docMk/>
            <pc:sldMk cId="3801703543" sldId="275"/>
            <ac:spMk id="39" creationId="{55132D50-4962-88D2-0167-4DDD6833B61C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23.152" v="694" actId="1076"/>
          <ac:spMkLst>
            <pc:docMk/>
            <pc:sldMk cId="3801703543" sldId="275"/>
            <ac:spMk id="40" creationId="{FB2D9AFA-02F0-E5B6-0874-BFF4B798B538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23.184" v="695" actId="1076"/>
          <ac:spMkLst>
            <pc:docMk/>
            <pc:sldMk cId="3801703543" sldId="275"/>
            <ac:spMk id="41" creationId="{44976742-9ABB-2710-5AD5-9FD762EB8A47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23.199" v="696" actId="1076"/>
          <ac:spMkLst>
            <pc:docMk/>
            <pc:sldMk cId="3801703543" sldId="275"/>
            <ac:spMk id="42" creationId="{1ACCF99B-BED1-1175-C0D3-62B90120D737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15.730" v="689" actId="1076"/>
          <ac:spMkLst>
            <pc:docMk/>
            <pc:sldMk cId="3801703543" sldId="275"/>
            <ac:spMk id="43" creationId="{175D760B-2301-5DAE-2C0F-9341E9E88E26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15.746" v="690" actId="1076"/>
          <ac:spMkLst>
            <pc:docMk/>
            <pc:sldMk cId="3801703543" sldId="275"/>
            <ac:spMk id="44" creationId="{924E4D1D-E75A-33A7-492E-8351066CC317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15.777" v="691" actId="1076"/>
          <ac:spMkLst>
            <pc:docMk/>
            <pc:sldMk cId="3801703543" sldId="275"/>
            <ac:spMk id="45" creationId="{6A94DC70-999F-DEA6-E07E-730D0A95A740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15.793" v="692" actId="1076"/>
          <ac:spMkLst>
            <pc:docMk/>
            <pc:sldMk cId="3801703543" sldId="275"/>
            <ac:spMk id="46" creationId="{F4CEDA80-EB45-CB4F-833C-AEF1530A18B6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08.995" v="685" actId="1076"/>
          <ac:spMkLst>
            <pc:docMk/>
            <pc:sldMk cId="3801703543" sldId="275"/>
            <ac:spMk id="47" creationId="{256B66F9-751D-21FE-4063-F94CDBFE9CBE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09.011" v="686" actId="1076"/>
          <ac:spMkLst>
            <pc:docMk/>
            <pc:sldMk cId="3801703543" sldId="275"/>
            <ac:spMk id="48" creationId="{8742834B-1109-00BF-978F-34CB7CF044BD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09.042" v="687" actId="1076"/>
          <ac:spMkLst>
            <pc:docMk/>
            <pc:sldMk cId="3801703543" sldId="275"/>
            <ac:spMk id="49" creationId="{80D8B183-C113-5732-F617-B2DA34707DA8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09.058" v="688" actId="1076"/>
          <ac:spMkLst>
            <pc:docMk/>
            <pc:sldMk cId="3801703543" sldId="275"/>
            <ac:spMk id="50" creationId="{FA30158D-B264-F67F-4A0F-856AF396E5EA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59.635" v="681" actId="1076"/>
          <ac:spMkLst>
            <pc:docMk/>
            <pc:sldMk cId="3801703543" sldId="275"/>
            <ac:spMk id="51" creationId="{E2743E11-8E01-BEDD-F21B-36C645D7F681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59.651" v="682" actId="1076"/>
          <ac:spMkLst>
            <pc:docMk/>
            <pc:sldMk cId="3801703543" sldId="275"/>
            <ac:spMk id="52" creationId="{CF6F5A1A-92AE-8664-C194-0E4EDFE8A13C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59.667" v="683" actId="1076"/>
          <ac:spMkLst>
            <pc:docMk/>
            <pc:sldMk cId="3801703543" sldId="275"/>
            <ac:spMk id="53" creationId="{2EBC97C6-C15C-005D-1903-6B7449980958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59.682" v="684" actId="1076"/>
          <ac:spMkLst>
            <pc:docMk/>
            <pc:sldMk cId="3801703543" sldId="275"/>
            <ac:spMk id="54" creationId="{9D65D2FF-EDF9-3A29-E2F8-8F5A2965F86E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51.713" v="677" actId="1076"/>
          <ac:spMkLst>
            <pc:docMk/>
            <pc:sldMk cId="3801703543" sldId="275"/>
            <ac:spMk id="55" creationId="{AA1D49A3-74FA-710A-EDA8-8C45BADAF8F4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51.745" v="678" actId="1076"/>
          <ac:spMkLst>
            <pc:docMk/>
            <pc:sldMk cId="3801703543" sldId="275"/>
            <ac:spMk id="56" creationId="{1BED5FF6-1E15-1581-ADA5-52D3D9C3083F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51.760" v="679" actId="1076"/>
          <ac:spMkLst>
            <pc:docMk/>
            <pc:sldMk cId="3801703543" sldId="275"/>
            <ac:spMk id="57" creationId="{50B32389-8F6A-893A-3581-E3B9117B2B39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51.776" v="680" actId="1076"/>
          <ac:spMkLst>
            <pc:docMk/>
            <pc:sldMk cId="3801703543" sldId="275"/>
            <ac:spMk id="58" creationId="{447446AC-1A05-8F90-B206-0632A7B1AEF9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43.401" v="673" actId="1076"/>
          <ac:spMkLst>
            <pc:docMk/>
            <pc:sldMk cId="3801703543" sldId="275"/>
            <ac:spMk id="59" creationId="{D736DD12-CAF7-7A3A-AEFB-2CCA950CDBB9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43.416" v="674" actId="1076"/>
          <ac:spMkLst>
            <pc:docMk/>
            <pc:sldMk cId="3801703543" sldId="275"/>
            <ac:spMk id="60" creationId="{EDFC88A1-51B1-59E2-391D-CAEA723CEEF1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43.448" v="675" actId="1076"/>
          <ac:spMkLst>
            <pc:docMk/>
            <pc:sldMk cId="3801703543" sldId="275"/>
            <ac:spMk id="61" creationId="{62C541A0-DF34-3AEE-80FE-FE56F59901F8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43.463" v="676" actId="1076"/>
          <ac:spMkLst>
            <pc:docMk/>
            <pc:sldMk cId="3801703543" sldId="275"/>
            <ac:spMk id="62" creationId="{D26F78B9-A277-B82E-F11E-23C270C84880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26.557" v="668" actId="1076"/>
          <ac:spMkLst>
            <pc:docMk/>
            <pc:sldMk cId="3801703543" sldId="275"/>
            <ac:spMk id="63" creationId="{D94EEBF9-AFD6-F45D-C66D-25F206EA6F4C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26.588" v="669" actId="1076"/>
          <ac:spMkLst>
            <pc:docMk/>
            <pc:sldMk cId="3801703543" sldId="275"/>
            <ac:spMk id="64" creationId="{355F1656-6C1B-32D4-53A4-6B8D1B0E8A1A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26.604" v="670" actId="1076"/>
          <ac:spMkLst>
            <pc:docMk/>
            <pc:sldMk cId="3801703543" sldId="275"/>
            <ac:spMk id="65" creationId="{094E100F-C79D-438D-7AA1-F2ABD3B3A664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26.651" v="671" actId="1076"/>
          <ac:spMkLst>
            <pc:docMk/>
            <pc:sldMk cId="3801703543" sldId="275"/>
            <ac:spMk id="66" creationId="{ECBD6883-1616-01DD-88B3-10315EEB2BD8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18.323" v="664" actId="1076"/>
          <ac:spMkLst>
            <pc:docMk/>
            <pc:sldMk cId="3801703543" sldId="275"/>
            <ac:spMk id="67" creationId="{21B59AB6-9B44-FC63-55A2-A1AA9D0F095F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18.354" v="665" actId="1076"/>
          <ac:spMkLst>
            <pc:docMk/>
            <pc:sldMk cId="3801703543" sldId="275"/>
            <ac:spMk id="68" creationId="{9DA911D3-8ED6-5570-827D-FCFA3EE0BD29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18.369" v="666" actId="1076"/>
          <ac:spMkLst>
            <pc:docMk/>
            <pc:sldMk cId="3801703543" sldId="275"/>
            <ac:spMk id="69" creationId="{DDB917A6-31B9-B395-179F-8F3E1E2D362B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18.401" v="667" actId="1076"/>
          <ac:spMkLst>
            <pc:docMk/>
            <pc:sldMk cId="3801703543" sldId="275"/>
            <ac:spMk id="70" creationId="{762F855C-6E87-21BE-3091-F0B1CD5B37A4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03.104" v="659" actId="1076"/>
          <ac:spMkLst>
            <pc:docMk/>
            <pc:sldMk cId="3801703543" sldId="275"/>
            <ac:spMk id="71" creationId="{722B5811-8B05-0EBD-2F14-46D73A2B4A37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03.119" v="660" actId="1076"/>
          <ac:spMkLst>
            <pc:docMk/>
            <pc:sldMk cId="3801703543" sldId="275"/>
            <ac:spMk id="72" creationId="{C655F5BC-B996-669D-6D6E-8FF2B347B6B0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03.151" v="661" actId="1076"/>
          <ac:spMkLst>
            <pc:docMk/>
            <pc:sldMk cId="3801703543" sldId="275"/>
            <ac:spMk id="73" creationId="{ECA48C73-E74F-411A-0AEA-D7E918D6CCF7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7:03.166" v="662" actId="1076"/>
          <ac:spMkLst>
            <pc:docMk/>
            <pc:sldMk cId="3801703543" sldId="275"/>
            <ac:spMk id="74" creationId="{AC6D4FED-3428-A3B6-1098-B62BDD094712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56.685" v="709" actId="1076"/>
          <ac:spMkLst>
            <pc:docMk/>
            <pc:sldMk cId="3801703543" sldId="275"/>
            <ac:spMk id="75" creationId="{EC98528E-F4DF-06E4-7718-D5BD914F04FD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56.716" v="710" actId="1076"/>
          <ac:spMkLst>
            <pc:docMk/>
            <pc:sldMk cId="3801703543" sldId="275"/>
            <ac:spMk id="76" creationId="{262FFB70-8CA5-939A-8F7B-63CEBBEC8327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56.732" v="711" actId="1076"/>
          <ac:spMkLst>
            <pc:docMk/>
            <pc:sldMk cId="3801703543" sldId="275"/>
            <ac:spMk id="77" creationId="{12510315-CEBD-2F65-6DE1-B78DBC85353E}"/>
          </ac:spMkLst>
        </pc:spChg>
        <pc:spChg chg="add mod">
          <ac:chgData name="Sébastien Rush" userId="S::srush_innoviris.brussels#ext#@visit.brussels::b570d4f8-d582-4b0e-a01d-e2603abc3d9d" providerId="AD" clId="Web-{274BE46C-502B-E863-4CA3-F84F0A16B4BB}" dt="2025-11-18T10:58:56.763" v="712" actId="1076"/>
          <ac:spMkLst>
            <pc:docMk/>
            <pc:sldMk cId="3801703543" sldId="275"/>
            <ac:spMk id="78" creationId="{EA3D9CB1-35D9-2A3D-20EC-BA3666D185D4}"/>
          </ac:spMkLst>
        </pc:spChg>
        <pc:grpChg chg="add mod">
          <ac:chgData name="Sébastien Rush" userId="S::srush_innoviris.brussels#ext#@visit.brussels::b570d4f8-d582-4b0e-a01d-e2603abc3d9d" providerId="AD" clId="Web-{274BE46C-502B-E863-4CA3-F84F0A16B4BB}" dt="2025-11-18T10:59:09.326" v="714" actId="1076"/>
          <ac:grpSpMkLst>
            <pc:docMk/>
            <pc:sldMk cId="3801703543" sldId="275"/>
            <ac:grpSpMk id="83" creationId="{C88FC3FC-CA22-8004-C0CC-F221F878E309}"/>
          </ac:grpSpMkLst>
        </pc:grpChg>
        <pc:grpChg chg="add mod">
          <ac:chgData name="Sébastien Rush" userId="S::srush_innoviris.brussels#ext#@visit.brussels::b570d4f8-d582-4b0e-a01d-e2603abc3d9d" providerId="AD" clId="Web-{274BE46C-502B-E863-4CA3-F84F0A16B4BB}" dt="2025-11-18T10:59:39.655" v="726" actId="1076"/>
          <ac:grpSpMkLst>
            <pc:docMk/>
            <pc:sldMk cId="3801703543" sldId="275"/>
            <ac:grpSpMk id="84" creationId="{6225EFAB-09EE-6A60-2C3D-48CAA2F744E1}"/>
          </ac:grpSpMkLst>
        </pc:grpChg>
        <pc:grpChg chg="add mod">
          <ac:chgData name="Sébastien Rush" userId="S::srush_innoviris.brussels#ext#@visit.brussels::b570d4f8-d582-4b0e-a01d-e2603abc3d9d" providerId="AD" clId="Web-{274BE46C-502B-E863-4CA3-F84F0A16B4BB}" dt="2025-11-18T10:59:19.217" v="719" actId="1076"/>
          <ac:grpSpMkLst>
            <pc:docMk/>
            <pc:sldMk cId="3801703543" sldId="275"/>
            <ac:grpSpMk id="88" creationId="{970EE5BB-E11D-06EA-693A-EEA8AAFE7F15}"/>
          </ac:grpSpMkLst>
        </pc:grpChg>
        <pc:grpChg chg="add mod">
          <ac:chgData name="Sébastien Rush" userId="S::srush_innoviris.brussels#ext#@visit.brussels::b570d4f8-d582-4b0e-a01d-e2603abc3d9d" providerId="AD" clId="Web-{274BE46C-502B-E863-4CA3-F84F0A16B4BB}" dt="2025-11-18T10:59:23.811" v="720" actId="1076"/>
          <ac:grpSpMkLst>
            <pc:docMk/>
            <pc:sldMk cId="3801703543" sldId="275"/>
            <ac:grpSpMk id="92" creationId="{6BBD0EBA-1A19-8DE1-1C4C-8ABB4D24FD19}"/>
          </ac:grpSpMkLst>
        </pc:grpChg>
        <pc:grpChg chg="add mod">
          <ac:chgData name="Sébastien Rush" userId="S::srush_innoviris.brussels#ext#@visit.brussels::b570d4f8-d582-4b0e-a01d-e2603abc3d9d" providerId="AD" clId="Web-{274BE46C-502B-E863-4CA3-F84F0A16B4BB}" dt="2025-11-18T11:00:03.921" v="730" actId="1076"/>
          <ac:grpSpMkLst>
            <pc:docMk/>
            <pc:sldMk cId="3801703543" sldId="275"/>
            <ac:grpSpMk id="96" creationId="{9A668C97-5990-7CDB-2688-125365317215}"/>
          </ac:grpSpMkLst>
        </pc:grpChg>
        <pc:grpChg chg="add mod">
          <ac:chgData name="Sébastien Rush" userId="S::srush_innoviris.brussels#ext#@visit.brussels::b570d4f8-d582-4b0e-a01d-e2603abc3d9d" providerId="AD" clId="Web-{274BE46C-502B-E863-4CA3-F84F0A16B4BB}" dt="2025-11-18T10:59:56.890" v="729" actId="1076"/>
          <ac:grpSpMkLst>
            <pc:docMk/>
            <pc:sldMk cId="3801703543" sldId="275"/>
            <ac:grpSpMk id="100" creationId="{B91E775F-E5FA-D341-E1A1-B9758AA60E16}"/>
          </ac:grpSpMkLst>
        </pc:grpChg>
        <pc:grpChg chg="add mod">
          <ac:chgData name="Sébastien Rush" userId="S::srush_innoviris.brussels#ext#@visit.brussels::b570d4f8-d582-4b0e-a01d-e2603abc3d9d" providerId="AD" clId="Web-{274BE46C-502B-E863-4CA3-F84F0A16B4BB}" dt="2025-11-18T10:59:28.655" v="724" actId="1076"/>
          <ac:grpSpMkLst>
            <pc:docMk/>
            <pc:sldMk cId="3801703543" sldId="275"/>
            <ac:grpSpMk id="104" creationId="{F2E49BD4-AD12-F07B-4CC2-75326FEDC513}"/>
          </ac:grpSpMkLst>
        </pc:grpChg>
        <pc:grpChg chg="add mod">
          <ac:chgData name="Sébastien Rush" userId="S::srush_innoviris.brussels#ext#@visit.brussels::b570d4f8-d582-4b0e-a01d-e2603abc3d9d" providerId="AD" clId="Web-{274BE46C-502B-E863-4CA3-F84F0A16B4BB}" dt="2025-11-18T11:00:09.843" v="732" actId="1076"/>
          <ac:grpSpMkLst>
            <pc:docMk/>
            <pc:sldMk cId="3801703543" sldId="275"/>
            <ac:grpSpMk id="108" creationId="{8E4C6869-D154-DFC7-809C-C1877A7DC73A}"/>
          </ac:grpSpMkLst>
        </pc:grpChg>
        <pc:grpChg chg="add mod">
          <ac:chgData name="Sébastien Rush" userId="S::srush_innoviris.brussels#ext#@visit.brussels::b570d4f8-d582-4b0e-a01d-e2603abc3d9d" providerId="AD" clId="Web-{274BE46C-502B-E863-4CA3-F84F0A16B4BB}" dt="2025-11-18T11:00:30.422" v="736" actId="1076"/>
          <ac:grpSpMkLst>
            <pc:docMk/>
            <pc:sldMk cId="3801703543" sldId="275"/>
            <ac:grpSpMk id="112" creationId="{6D68095B-6967-A184-9D73-957B3BFDD1A6}"/>
          </ac:grpSpMkLst>
        </pc:grpChg>
        <pc:cxnChg chg="mod">
          <ac:chgData name="Sébastien Rush" userId="S::srush_innoviris.brussels#ext#@visit.brussels::b570d4f8-d582-4b0e-a01d-e2603abc3d9d" providerId="AD" clId="Web-{274BE46C-502B-E863-4CA3-F84F0A16B4BB}" dt="2025-11-18T10:59:10.326" v="715"/>
          <ac:cxnSpMkLst>
            <pc:docMk/>
            <pc:sldMk cId="3801703543" sldId="275"/>
            <ac:cxnSpMk id="87" creationId="{651673AF-4CF7-0B2D-05D1-892601ED9B62}"/>
          </ac:cxnSpMkLst>
        </pc:cxnChg>
        <pc:cxnChg chg="mod">
          <ac:chgData name="Sébastien Rush" userId="S::srush_innoviris.brussels#ext#@visit.brussels::b570d4f8-d582-4b0e-a01d-e2603abc3d9d" providerId="AD" clId="Web-{274BE46C-502B-E863-4CA3-F84F0A16B4BB}" dt="2025-11-18T10:59:10.795" v="716"/>
          <ac:cxnSpMkLst>
            <pc:docMk/>
            <pc:sldMk cId="3801703543" sldId="275"/>
            <ac:cxnSpMk id="91" creationId="{73DFA81E-55E3-0A22-0A5A-7BED20CCC467}"/>
          </ac:cxnSpMkLst>
        </pc:cxnChg>
        <pc:cxnChg chg="mod">
          <ac:chgData name="Sébastien Rush" userId="S::srush_innoviris.brussels#ext#@visit.brussels::b570d4f8-d582-4b0e-a01d-e2603abc3d9d" providerId="AD" clId="Web-{274BE46C-502B-E863-4CA3-F84F0A16B4BB}" dt="2025-11-18T10:59:11.139" v="717"/>
          <ac:cxnSpMkLst>
            <pc:docMk/>
            <pc:sldMk cId="3801703543" sldId="275"/>
            <ac:cxnSpMk id="95" creationId="{7FBB6880-B064-06B2-90F6-B9FB7AECB1FB}"/>
          </ac:cxnSpMkLst>
        </pc:cxnChg>
        <pc:cxnChg chg="mod">
          <ac:chgData name="Sébastien Rush" userId="S::srush_innoviris.brussels#ext#@visit.brussels::b570d4f8-d582-4b0e-a01d-e2603abc3d9d" providerId="AD" clId="Web-{274BE46C-502B-E863-4CA3-F84F0A16B4BB}" dt="2025-11-18T10:59:24.811" v="721"/>
          <ac:cxnSpMkLst>
            <pc:docMk/>
            <pc:sldMk cId="3801703543" sldId="275"/>
            <ac:cxnSpMk id="99" creationId="{309DB074-4BDC-D077-D756-346D45D05E13}"/>
          </ac:cxnSpMkLst>
        </pc:cxnChg>
        <pc:cxnChg chg="mod">
          <ac:chgData name="Sébastien Rush" userId="S::srush_innoviris.brussels#ext#@visit.brussels::b570d4f8-d582-4b0e-a01d-e2603abc3d9d" providerId="AD" clId="Web-{274BE46C-502B-E863-4CA3-F84F0A16B4BB}" dt="2025-11-18T10:59:25.280" v="722"/>
          <ac:cxnSpMkLst>
            <pc:docMk/>
            <pc:sldMk cId="3801703543" sldId="275"/>
            <ac:cxnSpMk id="103" creationId="{3932F711-1B6E-23F1-6B90-6C72DE0735EC}"/>
          </ac:cxnSpMkLst>
        </pc:cxnChg>
        <pc:cxnChg chg="mod">
          <ac:chgData name="Sébastien Rush" userId="S::srush_innoviris.brussels#ext#@visit.brussels::b570d4f8-d582-4b0e-a01d-e2603abc3d9d" providerId="AD" clId="Web-{274BE46C-502B-E863-4CA3-F84F0A16B4BB}" dt="2025-11-18T10:59:25.389" v="723"/>
          <ac:cxnSpMkLst>
            <pc:docMk/>
            <pc:sldMk cId="3801703543" sldId="275"/>
            <ac:cxnSpMk id="107" creationId="{DDB53A5A-58FE-AC01-36D9-541F13D4F232}"/>
          </ac:cxnSpMkLst>
        </pc:cxnChg>
        <pc:cxnChg chg="mod">
          <ac:chgData name="Sébastien Rush" userId="S::srush_innoviris.brussels#ext#@visit.brussels::b570d4f8-d582-4b0e-a01d-e2603abc3d9d" providerId="AD" clId="Web-{274BE46C-502B-E863-4CA3-F84F0A16B4BB}" dt="2025-11-18T11:00:05.296" v="731"/>
          <ac:cxnSpMkLst>
            <pc:docMk/>
            <pc:sldMk cId="3801703543" sldId="275"/>
            <ac:cxnSpMk id="111" creationId="{B06B978C-6DAC-D146-0720-3E24E9C3D553}"/>
          </ac:cxnSpMkLst>
        </pc:cxnChg>
        <pc:cxnChg chg="mod">
          <ac:chgData name="Sébastien Rush" userId="S::srush_innoviris.brussels#ext#@visit.brussels::b570d4f8-d582-4b0e-a01d-e2603abc3d9d" providerId="AD" clId="Web-{274BE46C-502B-E863-4CA3-F84F0A16B4BB}" dt="2025-11-18T11:00:25.500" v="735" actId="1076"/>
          <ac:cxnSpMkLst>
            <pc:docMk/>
            <pc:sldMk cId="3801703543" sldId="275"/>
            <ac:cxnSpMk id="115" creationId="{FD22E988-924B-D98B-B011-983B8F462E0D}"/>
          </ac:cxnSpMkLst>
        </pc:cxnChg>
      </pc:sldChg>
    </pc:docChg>
  </pc:docChgLst>
  <pc:docChgLst>
    <pc:chgData clId="Web-{274BE46C-502B-E863-4CA3-F84F0A16B4BB}"/>
    <pc:docChg chg="addSld">
      <pc:chgData name="" userId="" providerId="" clId="Web-{274BE46C-502B-E863-4CA3-F84F0A16B4BB}" dt="2025-11-18T09:46:58.392" v="0"/>
      <pc:docMkLst>
        <pc:docMk/>
      </pc:docMkLst>
      <pc:sldChg chg="new">
        <pc:chgData name="" userId="" providerId="" clId="Web-{274BE46C-502B-E863-4CA3-F84F0A16B4BB}" dt="2025-11-18T09:46:58.392" v="0"/>
        <pc:sldMkLst>
          <pc:docMk/>
          <pc:sldMk cId="2621900604" sldId="271"/>
        </pc:sldMkLst>
      </pc:sldChg>
    </pc:docChg>
  </pc:docChgLst>
  <pc:docChgLst>
    <pc:chgData name="Jessica El Mann" userId="4fa8eb4c-c5b8-4b39-be11-d0460b4a34ef" providerId="ADAL" clId="{368217AC-7BEE-4A56-A00C-B73E4EAE702F}"/>
    <pc:docChg chg="undo custSel addSld delSld modSld">
      <pc:chgData name="Jessica El Mann" userId="4fa8eb4c-c5b8-4b39-be11-d0460b4a34ef" providerId="ADAL" clId="{368217AC-7BEE-4A56-A00C-B73E4EAE702F}" dt="2025-11-17T14:06:48.560" v="101" actId="207"/>
      <pc:docMkLst>
        <pc:docMk/>
      </pc:docMkLst>
      <pc:sldChg chg="delSp modSp mod">
        <pc:chgData name="Jessica El Mann" userId="4fa8eb4c-c5b8-4b39-be11-d0460b4a34ef" providerId="ADAL" clId="{368217AC-7BEE-4A56-A00C-B73E4EAE702F}" dt="2025-11-17T14:06:43.246" v="100" actId="207"/>
        <pc:sldMkLst>
          <pc:docMk/>
          <pc:sldMk cId="1595763122" sldId="257"/>
        </pc:sldMkLst>
        <pc:spChg chg="mod">
          <ac:chgData name="Jessica El Mann" userId="4fa8eb4c-c5b8-4b39-be11-d0460b4a34ef" providerId="ADAL" clId="{368217AC-7BEE-4A56-A00C-B73E4EAE702F}" dt="2025-11-17T14:06:43.246" v="100" actId="207"/>
          <ac:spMkLst>
            <pc:docMk/>
            <pc:sldMk cId="1595763122" sldId="257"/>
            <ac:spMk id="4" creationId="{E98170A8-4C5E-175E-C634-B12DBA1257AA}"/>
          </ac:spMkLst>
        </pc:spChg>
        <pc:spChg chg="mod">
          <ac:chgData name="Jessica El Mann" userId="4fa8eb4c-c5b8-4b39-be11-d0460b4a34ef" providerId="ADAL" clId="{368217AC-7BEE-4A56-A00C-B73E4EAE702F}" dt="2025-11-17T14:06:43.246" v="100" actId="207"/>
          <ac:spMkLst>
            <pc:docMk/>
            <pc:sldMk cId="1595763122" sldId="257"/>
            <ac:spMk id="5" creationId="{17CF0315-B2AF-3492-0609-59929453EFD9}"/>
          </ac:spMkLst>
        </pc:spChg>
        <pc:spChg chg="mod">
          <ac:chgData name="Jessica El Mann" userId="4fa8eb4c-c5b8-4b39-be11-d0460b4a34ef" providerId="ADAL" clId="{368217AC-7BEE-4A56-A00C-B73E4EAE702F}" dt="2025-11-17T14:06:43.246" v="100" actId="207"/>
          <ac:spMkLst>
            <pc:docMk/>
            <pc:sldMk cId="1595763122" sldId="257"/>
            <ac:spMk id="19" creationId="{F90775AE-CC1B-511B-126D-EBA3BCE8EE3C}"/>
          </ac:spMkLst>
        </pc:spChg>
        <pc:spChg chg="mod">
          <ac:chgData name="Jessica El Mann" userId="4fa8eb4c-c5b8-4b39-be11-d0460b4a34ef" providerId="ADAL" clId="{368217AC-7BEE-4A56-A00C-B73E4EAE702F}" dt="2025-11-17T14:06:43.246" v="100" actId="207"/>
          <ac:spMkLst>
            <pc:docMk/>
            <pc:sldMk cId="1595763122" sldId="257"/>
            <ac:spMk id="20" creationId="{27635946-B557-3DC7-48FE-DA41321DCE38}"/>
          </ac:spMkLst>
        </pc:spChg>
        <pc:cxnChg chg="del">
          <ac:chgData name="Jessica El Mann" userId="4fa8eb4c-c5b8-4b39-be11-d0460b4a34ef" providerId="ADAL" clId="{368217AC-7BEE-4A56-A00C-B73E4EAE702F}" dt="2025-11-17T14:05:51.897" v="96" actId="478"/>
          <ac:cxnSpMkLst>
            <pc:docMk/>
            <pc:sldMk cId="1595763122" sldId="257"/>
            <ac:cxnSpMk id="7" creationId="{8F40E591-D923-791B-82AC-169C16B58A74}"/>
          </ac:cxnSpMkLst>
        </pc:cxnChg>
        <pc:cxnChg chg="del">
          <ac:chgData name="Jessica El Mann" userId="4fa8eb4c-c5b8-4b39-be11-d0460b4a34ef" providerId="ADAL" clId="{368217AC-7BEE-4A56-A00C-B73E4EAE702F}" dt="2025-11-17T14:05:51.897" v="96" actId="478"/>
          <ac:cxnSpMkLst>
            <pc:docMk/>
            <pc:sldMk cId="1595763122" sldId="257"/>
            <ac:cxnSpMk id="11" creationId="{4B8B2A8F-C10B-69B1-826B-6085AEC041E6}"/>
          </ac:cxnSpMkLst>
        </pc:cxnChg>
        <pc:cxnChg chg="del">
          <ac:chgData name="Jessica El Mann" userId="4fa8eb4c-c5b8-4b39-be11-d0460b4a34ef" providerId="ADAL" clId="{368217AC-7BEE-4A56-A00C-B73E4EAE702F}" dt="2025-11-17T14:05:51.897" v="96" actId="478"/>
          <ac:cxnSpMkLst>
            <pc:docMk/>
            <pc:sldMk cId="1595763122" sldId="257"/>
            <ac:cxnSpMk id="17" creationId="{772C3BFD-F338-FAD9-7B21-F6725B5A35E5}"/>
          </ac:cxnSpMkLst>
        </pc:cxnChg>
        <pc:cxnChg chg="del">
          <ac:chgData name="Jessica El Mann" userId="4fa8eb4c-c5b8-4b39-be11-d0460b4a34ef" providerId="ADAL" clId="{368217AC-7BEE-4A56-A00C-B73E4EAE702F}" dt="2025-11-17T14:05:51.897" v="96" actId="478"/>
          <ac:cxnSpMkLst>
            <pc:docMk/>
            <pc:sldMk cId="1595763122" sldId="257"/>
            <ac:cxnSpMk id="18" creationId="{809FBFE0-48A9-C0C3-2495-6994E577B18E}"/>
          </ac:cxnSpMkLst>
        </pc:cxnChg>
      </pc:sldChg>
      <pc:sldChg chg="addSp delSp modSp mod">
        <pc:chgData name="Jessica El Mann" userId="4fa8eb4c-c5b8-4b39-be11-d0460b4a34ef" providerId="ADAL" clId="{368217AC-7BEE-4A56-A00C-B73E4EAE702F}" dt="2025-11-17T14:06:06.719" v="98" actId="478"/>
        <pc:sldMkLst>
          <pc:docMk/>
          <pc:sldMk cId="1093701117" sldId="260"/>
        </pc:sldMkLst>
        <pc:cxnChg chg="add del mod">
          <ac:chgData name="Jessica El Mann" userId="4fa8eb4c-c5b8-4b39-be11-d0460b4a34ef" providerId="ADAL" clId="{368217AC-7BEE-4A56-A00C-B73E4EAE702F}" dt="2025-11-17T14:06:06.719" v="98" actId="478"/>
          <ac:cxnSpMkLst>
            <pc:docMk/>
            <pc:sldMk cId="1093701117" sldId="260"/>
            <ac:cxnSpMk id="3" creationId="{6DC24866-7B20-5DE5-566B-6C3A6385E83B}"/>
          </ac:cxnSpMkLst>
        </pc:cxnChg>
        <pc:cxnChg chg="add del mod">
          <ac:chgData name="Jessica El Mann" userId="4fa8eb4c-c5b8-4b39-be11-d0460b4a34ef" providerId="ADAL" clId="{368217AC-7BEE-4A56-A00C-B73E4EAE702F}" dt="2025-11-17T14:06:06.719" v="98" actId="478"/>
          <ac:cxnSpMkLst>
            <pc:docMk/>
            <pc:sldMk cId="1093701117" sldId="260"/>
            <ac:cxnSpMk id="9" creationId="{E18A2310-3255-6E9E-53A9-3E66E7A9E815}"/>
          </ac:cxnSpMkLst>
        </pc:cxnChg>
      </pc:sldChg>
      <pc:sldChg chg="delSp modSp mod">
        <pc:chgData name="Jessica El Mann" userId="4fa8eb4c-c5b8-4b39-be11-d0460b4a34ef" providerId="ADAL" clId="{368217AC-7BEE-4A56-A00C-B73E4EAE702F}" dt="2025-11-17T14:06:48.560" v="101" actId="207"/>
        <pc:sldMkLst>
          <pc:docMk/>
          <pc:sldMk cId="4266946432" sldId="263"/>
        </pc:sldMkLst>
        <pc:spChg chg="mod">
          <ac:chgData name="Jessica El Mann" userId="4fa8eb4c-c5b8-4b39-be11-d0460b4a34ef" providerId="ADAL" clId="{368217AC-7BEE-4A56-A00C-B73E4EAE702F}" dt="2025-11-17T14:06:48.560" v="101" actId="207"/>
          <ac:spMkLst>
            <pc:docMk/>
            <pc:sldMk cId="4266946432" sldId="263"/>
            <ac:spMk id="4" creationId="{DBA1133C-69DF-1D8D-410E-DCAD10723F48}"/>
          </ac:spMkLst>
        </pc:spChg>
        <pc:spChg chg="mod">
          <ac:chgData name="Jessica El Mann" userId="4fa8eb4c-c5b8-4b39-be11-d0460b4a34ef" providerId="ADAL" clId="{368217AC-7BEE-4A56-A00C-B73E4EAE702F}" dt="2025-11-17T14:06:48.560" v="101" actId="207"/>
          <ac:spMkLst>
            <pc:docMk/>
            <pc:sldMk cId="4266946432" sldId="263"/>
            <ac:spMk id="5" creationId="{87A2FC15-F753-FB2D-17CC-57E551D087B9}"/>
          </ac:spMkLst>
        </pc:spChg>
        <pc:spChg chg="mod">
          <ac:chgData name="Jessica El Mann" userId="4fa8eb4c-c5b8-4b39-be11-d0460b4a34ef" providerId="ADAL" clId="{368217AC-7BEE-4A56-A00C-B73E4EAE702F}" dt="2025-11-17T14:06:48.560" v="101" actId="207"/>
          <ac:spMkLst>
            <pc:docMk/>
            <pc:sldMk cId="4266946432" sldId="263"/>
            <ac:spMk id="19" creationId="{43A055D2-CC1E-B94B-407F-951F00075732}"/>
          </ac:spMkLst>
        </pc:spChg>
        <pc:spChg chg="mod">
          <ac:chgData name="Jessica El Mann" userId="4fa8eb4c-c5b8-4b39-be11-d0460b4a34ef" providerId="ADAL" clId="{368217AC-7BEE-4A56-A00C-B73E4EAE702F}" dt="2025-11-17T14:06:48.560" v="101" actId="207"/>
          <ac:spMkLst>
            <pc:docMk/>
            <pc:sldMk cId="4266946432" sldId="263"/>
            <ac:spMk id="20" creationId="{E1DAEDE9-87A4-5217-3146-971A0E28CB71}"/>
          </ac:spMkLst>
        </pc:spChg>
        <pc:cxnChg chg="del">
          <ac:chgData name="Jessica El Mann" userId="4fa8eb4c-c5b8-4b39-be11-d0460b4a34ef" providerId="ADAL" clId="{368217AC-7BEE-4A56-A00C-B73E4EAE702F}" dt="2025-11-17T14:05:58.090" v="97" actId="478"/>
          <ac:cxnSpMkLst>
            <pc:docMk/>
            <pc:sldMk cId="4266946432" sldId="263"/>
            <ac:cxnSpMk id="6" creationId="{45223A01-641E-69F3-E438-FEDCB30EBF50}"/>
          </ac:cxnSpMkLst>
        </pc:cxnChg>
        <pc:cxnChg chg="del">
          <ac:chgData name="Jessica El Mann" userId="4fa8eb4c-c5b8-4b39-be11-d0460b4a34ef" providerId="ADAL" clId="{368217AC-7BEE-4A56-A00C-B73E4EAE702F}" dt="2025-11-17T14:05:58.090" v="97" actId="478"/>
          <ac:cxnSpMkLst>
            <pc:docMk/>
            <pc:sldMk cId="4266946432" sldId="263"/>
            <ac:cxnSpMk id="8" creationId="{94CD504E-D723-E5EC-4666-95D32AABDD5E}"/>
          </ac:cxnSpMkLst>
        </pc:cxnChg>
        <pc:cxnChg chg="del">
          <ac:chgData name="Jessica El Mann" userId="4fa8eb4c-c5b8-4b39-be11-d0460b4a34ef" providerId="ADAL" clId="{368217AC-7BEE-4A56-A00C-B73E4EAE702F}" dt="2025-11-17T14:05:58.090" v="97" actId="478"/>
          <ac:cxnSpMkLst>
            <pc:docMk/>
            <pc:sldMk cId="4266946432" sldId="263"/>
            <ac:cxnSpMk id="10" creationId="{37458B2A-59DE-2270-2B43-B753A0AF160D}"/>
          </ac:cxnSpMkLst>
        </pc:cxnChg>
        <pc:cxnChg chg="del">
          <ac:chgData name="Jessica El Mann" userId="4fa8eb4c-c5b8-4b39-be11-d0460b4a34ef" providerId="ADAL" clId="{368217AC-7BEE-4A56-A00C-B73E4EAE702F}" dt="2025-11-17T14:05:58.090" v="97" actId="478"/>
          <ac:cxnSpMkLst>
            <pc:docMk/>
            <pc:sldMk cId="4266946432" sldId="263"/>
            <ac:cxnSpMk id="12" creationId="{2A60A482-22E4-35B6-C95D-EC487FD4E520}"/>
          </ac:cxnSpMkLst>
        </pc:cxnChg>
      </pc:sldChg>
      <pc:sldChg chg="addSp delSp modSp mod">
        <pc:chgData name="Jessica El Mann" userId="4fa8eb4c-c5b8-4b39-be11-d0460b4a34ef" providerId="ADAL" clId="{368217AC-7BEE-4A56-A00C-B73E4EAE702F}" dt="2025-11-17T14:06:10.682" v="99" actId="478"/>
        <pc:sldMkLst>
          <pc:docMk/>
          <pc:sldMk cId="795122051" sldId="264"/>
        </pc:sldMkLst>
        <pc:cxnChg chg="add del mod">
          <ac:chgData name="Jessica El Mann" userId="4fa8eb4c-c5b8-4b39-be11-d0460b4a34ef" providerId="ADAL" clId="{368217AC-7BEE-4A56-A00C-B73E4EAE702F}" dt="2025-11-17T14:06:10.682" v="99" actId="478"/>
          <ac:cxnSpMkLst>
            <pc:docMk/>
            <pc:sldMk cId="795122051" sldId="264"/>
            <ac:cxnSpMk id="2" creationId="{296BA720-A842-CAA0-85CD-B72168AE460F}"/>
          </ac:cxnSpMkLst>
        </pc:cxnChg>
        <pc:cxnChg chg="add del mod">
          <ac:chgData name="Jessica El Mann" userId="4fa8eb4c-c5b8-4b39-be11-d0460b4a34ef" providerId="ADAL" clId="{368217AC-7BEE-4A56-A00C-B73E4EAE702F}" dt="2025-11-17T14:06:10.682" v="99" actId="478"/>
          <ac:cxnSpMkLst>
            <pc:docMk/>
            <pc:sldMk cId="795122051" sldId="264"/>
            <ac:cxnSpMk id="6" creationId="{19325E64-898F-B719-A6C2-DE5FD64C0A43}"/>
          </ac:cxnSpMkLst>
        </pc:cxnChg>
      </pc:sldChg>
      <pc:sldChg chg="addSp delSp modSp add del mod">
        <pc:chgData name="Jessica El Mann" userId="4fa8eb4c-c5b8-4b39-be11-d0460b4a34ef" providerId="ADAL" clId="{368217AC-7BEE-4A56-A00C-B73E4EAE702F}" dt="2025-11-17T14:04:07.461" v="40" actId="2696"/>
        <pc:sldMkLst>
          <pc:docMk/>
          <pc:sldMk cId="930318641" sldId="271"/>
        </pc:sldMkLst>
        <pc:spChg chg="add mod">
          <ac:chgData name="Jessica El Mann" userId="4fa8eb4c-c5b8-4b39-be11-d0460b4a34ef" providerId="ADAL" clId="{368217AC-7BEE-4A56-A00C-B73E4EAE702F}" dt="2025-11-17T14:03:23.819" v="24" actId="693"/>
          <ac:spMkLst>
            <pc:docMk/>
            <pc:sldMk cId="930318641" sldId="271"/>
            <ac:spMk id="3" creationId="{847110BA-219B-E453-FBDC-76BD5E11BD1E}"/>
          </ac:spMkLst>
        </pc:spChg>
        <pc:spChg chg="add mod">
          <ac:chgData name="Jessica El Mann" userId="4fa8eb4c-c5b8-4b39-be11-d0460b4a34ef" providerId="ADAL" clId="{368217AC-7BEE-4A56-A00C-B73E4EAE702F}" dt="2025-11-17T14:03:23.819" v="24" actId="693"/>
          <ac:spMkLst>
            <pc:docMk/>
            <pc:sldMk cId="930318641" sldId="271"/>
            <ac:spMk id="7" creationId="{95E20FAF-35BA-F9CA-0BCB-D227B4AD6AC3}"/>
          </ac:spMkLst>
        </pc:spChg>
        <pc:spChg chg="add mod">
          <ac:chgData name="Jessica El Mann" userId="4fa8eb4c-c5b8-4b39-be11-d0460b4a34ef" providerId="ADAL" clId="{368217AC-7BEE-4A56-A00C-B73E4EAE702F}" dt="2025-11-17T14:03:23.819" v="24" actId="693"/>
          <ac:spMkLst>
            <pc:docMk/>
            <pc:sldMk cId="930318641" sldId="271"/>
            <ac:spMk id="11" creationId="{7484094B-3C03-A9A5-4A23-2A0216321CEF}"/>
          </ac:spMkLst>
        </pc:spChg>
        <pc:spChg chg="add mod">
          <ac:chgData name="Jessica El Mann" userId="4fa8eb4c-c5b8-4b39-be11-d0460b4a34ef" providerId="ADAL" clId="{368217AC-7BEE-4A56-A00C-B73E4EAE702F}" dt="2025-11-17T14:02:25.867" v="7" actId="571"/>
          <ac:spMkLst>
            <pc:docMk/>
            <pc:sldMk cId="930318641" sldId="271"/>
            <ac:spMk id="13" creationId="{B800872B-5B1A-DCF7-5A79-50F6127FA584}"/>
          </ac:spMkLst>
        </pc:spChg>
        <pc:spChg chg="add mod">
          <ac:chgData name="Jessica El Mann" userId="4fa8eb4c-c5b8-4b39-be11-d0460b4a34ef" providerId="ADAL" clId="{368217AC-7BEE-4A56-A00C-B73E4EAE702F}" dt="2025-11-17T14:03:23.819" v="24" actId="693"/>
          <ac:spMkLst>
            <pc:docMk/>
            <pc:sldMk cId="930318641" sldId="271"/>
            <ac:spMk id="14" creationId="{990C08E7-41F6-0C97-CB20-0D919E75303D}"/>
          </ac:spMkLst>
        </pc:spChg>
        <pc:spChg chg="add mod">
          <ac:chgData name="Jessica El Mann" userId="4fa8eb4c-c5b8-4b39-be11-d0460b4a34ef" providerId="ADAL" clId="{368217AC-7BEE-4A56-A00C-B73E4EAE702F}" dt="2025-11-17T14:03:23.819" v="24" actId="693"/>
          <ac:spMkLst>
            <pc:docMk/>
            <pc:sldMk cId="930318641" sldId="271"/>
            <ac:spMk id="15" creationId="{38B109C5-CD11-2F92-785F-9F42B66F2DA2}"/>
          </ac:spMkLst>
        </pc:spChg>
        <pc:spChg chg="add mod">
          <ac:chgData name="Jessica El Mann" userId="4fa8eb4c-c5b8-4b39-be11-d0460b4a34ef" providerId="ADAL" clId="{368217AC-7BEE-4A56-A00C-B73E4EAE702F}" dt="2025-11-17T14:03:23.819" v="24" actId="693"/>
          <ac:spMkLst>
            <pc:docMk/>
            <pc:sldMk cId="930318641" sldId="271"/>
            <ac:spMk id="16" creationId="{2C6463F3-870E-52F1-9EA8-F98C4F01B814}"/>
          </ac:spMkLst>
        </pc:spChg>
        <pc:spChg chg="add mod">
          <ac:chgData name="Jessica El Mann" userId="4fa8eb4c-c5b8-4b39-be11-d0460b4a34ef" providerId="ADAL" clId="{368217AC-7BEE-4A56-A00C-B73E4EAE702F}" dt="2025-11-17T14:03:23.819" v="24" actId="693"/>
          <ac:spMkLst>
            <pc:docMk/>
            <pc:sldMk cId="930318641" sldId="271"/>
            <ac:spMk id="17" creationId="{AFB26E6D-0C96-E392-9FE8-F0B8E413AB9C}"/>
          </ac:spMkLst>
        </pc:spChg>
        <pc:spChg chg="add mod">
          <ac:chgData name="Jessica El Mann" userId="4fa8eb4c-c5b8-4b39-be11-d0460b4a34ef" providerId="ADAL" clId="{368217AC-7BEE-4A56-A00C-B73E4EAE702F}" dt="2025-11-17T14:02:32.275" v="9" actId="571"/>
          <ac:spMkLst>
            <pc:docMk/>
            <pc:sldMk cId="930318641" sldId="271"/>
            <ac:spMk id="18" creationId="{6D87F6EC-31C1-C133-AD15-EA18897368B7}"/>
          </ac:spMkLst>
        </pc:spChg>
        <pc:spChg chg="del">
          <ac:chgData name="Jessica El Mann" userId="4fa8eb4c-c5b8-4b39-be11-d0460b4a34ef" providerId="ADAL" clId="{368217AC-7BEE-4A56-A00C-B73E4EAE702F}" dt="2025-11-17T14:02:02.170" v="1" actId="478"/>
          <ac:spMkLst>
            <pc:docMk/>
            <pc:sldMk cId="930318641" sldId="271"/>
            <ac:spMk id="19" creationId="{52246B8A-F227-D4D7-90A6-5DD795AAC852}"/>
          </ac:spMkLst>
        </pc:spChg>
        <pc:spChg chg="del">
          <ac:chgData name="Jessica El Mann" userId="4fa8eb4c-c5b8-4b39-be11-d0460b4a34ef" providerId="ADAL" clId="{368217AC-7BEE-4A56-A00C-B73E4EAE702F}" dt="2025-11-17T14:02:02.170" v="1" actId="478"/>
          <ac:spMkLst>
            <pc:docMk/>
            <pc:sldMk cId="930318641" sldId="271"/>
            <ac:spMk id="20" creationId="{7E4C00D0-3ACE-1454-28EE-1288D87E8D7D}"/>
          </ac:spMkLst>
        </pc:spChg>
        <pc:spChg chg="add mod">
          <ac:chgData name="Jessica El Mann" userId="4fa8eb4c-c5b8-4b39-be11-d0460b4a34ef" providerId="ADAL" clId="{368217AC-7BEE-4A56-A00C-B73E4EAE702F}" dt="2025-11-17T14:02:32.275" v="9" actId="571"/>
          <ac:spMkLst>
            <pc:docMk/>
            <pc:sldMk cId="930318641" sldId="271"/>
            <ac:spMk id="21" creationId="{96E715DF-3658-9A4D-89DD-5C29771BFA06}"/>
          </ac:spMkLst>
        </pc:spChg>
        <pc:spChg chg="add mod">
          <ac:chgData name="Jessica El Mann" userId="4fa8eb4c-c5b8-4b39-be11-d0460b4a34ef" providerId="ADAL" clId="{368217AC-7BEE-4A56-A00C-B73E4EAE702F}" dt="2025-11-17T14:02:32.275" v="9" actId="571"/>
          <ac:spMkLst>
            <pc:docMk/>
            <pc:sldMk cId="930318641" sldId="271"/>
            <ac:spMk id="22" creationId="{3A04A9D6-3532-7CD6-5623-0C23495C0094}"/>
          </ac:spMkLst>
        </pc:spChg>
        <pc:spChg chg="add mod">
          <ac:chgData name="Jessica El Mann" userId="4fa8eb4c-c5b8-4b39-be11-d0460b4a34ef" providerId="ADAL" clId="{368217AC-7BEE-4A56-A00C-B73E4EAE702F}" dt="2025-11-17T14:03:23.819" v="24" actId="693"/>
          <ac:spMkLst>
            <pc:docMk/>
            <pc:sldMk cId="930318641" sldId="271"/>
            <ac:spMk id="23" creationId="{C7E92DFD-B97C-C422-E881-14458B3B3B24}"/>
          </ac:spMkLst>
        </pc:spChg>
        <pc:spChg chg="add mod">
          <ac:chgData name="Jessica El Mann" userId="4fa8eb4c-c5b8-4b39-be11-d0460b4a34ef" providerId="ADAL" clId="{368217AC-7BEE-4A56-A00C-B73E4EAE702F}" dt="2025-11-17T14:02:34.172" v="10" actId="571"/>
          <ac:spMkLst>
            <pc:docMk/>
            <pc:sldMk cId="930318641" sldId="271"/>
            <ac:spMk id="24" creationId="{F9C8629B-4DAE-97D8-D6BC-BA119DE46974}"/>
          </ac:spMkLst>
        </pc:spChg>
        <pc:spChg chg="add mod">
          <ac:chgData name="Jessica El Mann" userId="4fa8eb4c-c5b8-4b39-be11-d0460b4a34ef" providerId="ADAL" clId="{368217AC-7BEE-4A56-A00C-B73E4EAE702F}" dt="2025-11-17T14:03:23.819" v="24" actId="693"/>
          <ac:spMkLst>
            <pc:docMk/>
            <pc:sldMk cId="930318641" sldId="271"/>
            <ac:spMk id="25" creationId="{E4B0E90C-033D-A5E0-A3D3-B56EEFD10B5F}"/>
          </ac:spMkLst>
        </pc:spChg>
        <pc:spChg chg="add mod">
          <ac:chgData name="Jessica El Mann" userId="4fa8eb4c-c5b8-4b39-be11-d0460b4a34ef" providerId="ADAL" clId="{368217AC-7BEE-4A56-A00C-B73E4EAE702F}" dt="2025-11-17T14:03:23.819" v="24" actId="693"/>
          <ac:spMkLst>
            <pc:docMk/>
            <pc:sldMk cId="930318641" sldId="271"/>
            <ac:spMk id="26" creationId="{8DAE8B91-B2BE-394A-6FC6-BDB7B11B5733}"/>
          </ac:spMkLst>
        </pc:spChg>
        <pc:spChg chg="add mod">
          <ac:chgData name="Jessica El Mann" userId="4fa8eb4c-c5b8-4b39-be11-d0460b4a34ef" providerId="ADAL" clId="{368217AC-7BEE-4A56-A00C-B73E4EAE702F}" dt="2025-11-17T14:02:34.172" v="10" actId="571"/>
          <ac:spMkLst>
            <pc:docMk/>
            <pc:sldMk cId="930318641" sldId="271"/>
            <ac:spMk id="27" creationId="{8AC8F3B8-E204-FA82-4024-9BBCD4B1F05C}"/>
          </ac:spMkLst>
        </pc:spChg>
        <pc:spChg chg="add mod">
          <ac:chgData name="Jessica El Mann" userId="4fa8eb4c-c5b8-4b39-be11-d0460b4a34ef" providerId="ADAL" clId="{368217AC-7BEE-4A56-A00C-B73E4EAE702F}" dt="2025-11-17T14:04:00.272" v="38" actId="1076"/>
          <ac:spMkLst>
            <pc:docMk/>
            <pc:sldMk cId="930318641" sldId="271"/>
            <ac:spMk id="29" creationId="{9F729092-71CB-FF39-F79B-A2CB3393F66D}"/>
          </ac:spMkLst>
        </pc:spChg>
        <pc:spChg chg="add mod">
          <ac:chgData name="Jessica El Mann" userId="4fa8eb4c-c5b8-4b39-be11-d0460b4a34ef" providerId="ADAL" clId="{368217AC-7BEE-4A56-A00C-B73E4EAE702F}" dt="2025-11-17T14:04:02.651" v="39" actId="571"/>
          <ac:spMkLst>
            <pc:docMk/>
            <pc:sldMk cId="930318641" sldId="271"/>
            <ac:spMk id="30" creationId="{A7983778-8535-59A3-36B9-A47B91E02AFE}"/>
          </ac:spMkLst>
        </pc:spChg>
        <pc:grpChg chg="mod">
          <ac:chgData name="Jessica El Mann" userId="4fa8eb4c-c5b8-4b39-be11-d0460b4a34ef" providerId="ADAL" clId="{368217AC-7BEE-4A56-A00C-B73E4EAE702F}" dt="2025-11-17T14:03:33.002" v="25" actId="1076"/>
          <ac:grpSpMkLst>
            <pc:docMk/>
            <pc:sldMk cId="930318641" sldId="271"/>
            <ac:grpSpMk id="28" creationId="{3E58D5F3-C8AA-EE30-0276-3EC12B8B80B1}"/>
          </ac:grpSpMkLst>
        </pc:grpChg>
        <pc:picChg chg="del">
          <ac:chgData name="Jessica El Mann" userId="4fa8eb4c-c5b8-4b39-be11-d0460b4a34ef" providerId="ADAL" clId="{368217AC-7BEE-4A56-A00C-B73E4EAE702F}" dt="2025-11-17T14:02:02.170" v="1" actId="478"/>
          <ac:picMkLst>
            <pc:docMk/>
            <pc:sldMk cId="930318641" sldId="271"/>
            <ac:picMk id="2" creationId="{0D1C1E90-06EF-1F18-8156-35EE723116A0}"/>
          </ac:picMkLst>
        </pc:picChg>
        <pc:picChg chg="del">
          <ac:chgData name="Jessica El Mann" userId="4fa8eb4c-c5b8-4b39-be11-d0460b4a34ef" providerId="ADAL" clId="{368217AC-7BEE-4A56-A00C-B73E4EAE702F}" dt="2025-11-17T14:02:02.170" v="1" actId="478"/>
          <ac:picMkLst>
            <pc:docMk/>
            <pc:sldMk cId="930318641" sldId="271"/>
            <ac:picMk id="9" creationId="{AABF4411-1060-AE81-C2E4-54DCC6C840E5}"/>
          </ac:picMkLst>
        </pc:picChg>
        <pc:cxnChg chg="del">
          <ac:chgData name="Jessica El Mann" userId="4fa8eb4c-c5b8-4b39-be11-d0460b4a34ef" providerId="ADAL" clId="{368217AC-7BEE-4A56-A00C-B73E4EAE702F}" dt="2025-11-17T14:02:02.170" v="1" actId="478"/>
          <ac:cxnSpMkLst>
            <pc:docMk/>
            <pc:sldMk cId="930318641" sldId="271"/>
            <ac:cxnSpMk id="6" creationId="{45938605-0858-194C-F13E-E67D4B8E24B4}"/>
          </ac:cxnSpMkLst>
        </pc:cxnChg>
        <pc:cxnChg chg="del">
          <ac:chgData name="Jessica El Mann" userId="4fa8eb4c-c5b8-4b39-be11-d0460b4a34ef" providerId="ADAL" clId="{368217AC-7BEE-4A56-A00C-B73E4EAE702F}" dt="2025-11-17T14:02:02.170" v="1" actId="478"/>
          <ac:cxnSpMkLst>
            <pc:docMk/>
            <pc:sldMk cId="930318641" sldId="271"/>
            <ac:cxnSpMk id="8" creationId="{AB76AE2B-3BEB-39A6-189D-80FAD244F12A}"/>
          </ac:cxnSpMkLst>
        </pc:cxnChg>
        <pc:cxnChg chg="del">
          <ac:chgData name="Jessica El Mann" userId="4fa8eb4c-c5b8-4b39-be11-d0460b4a34ef" providerId="ADAL" clId="{368217AC-7BEE-4A56-A00C-B73E4EAE702F}" dt="2025-11-17T14:02:02.170" v="1" actId="478"/>
          <ac:cxnSpMkLst>
            <pc:docMk/>
            <pc:sldMk cId="930318641" sldId="271"/>
            <ac:cxnSpMk id="10" creationId="{10FF1837-A946-B6C8-A83F-1C994DEE334D}"/>
          </ac:cxnSpMkLst>
        </pc:cxnChg>
        <pc:cxnChg chg="del">
          <ac:chgData name="Jessica El Mann" userId="4fa8eb4c-c5b8-4b39-be11-d0460b4a34ef" providerId="ADAL" clId="{368217AC-7BEE-4A56-A00C-B73E4EAE702F}" dt="2025-11-17T14:02:02.170" v="1" actId="478"/>
          <ac:cxnSpMkLst>
            <pc:docMk/>
            <pc:sldMk cId="930318641" sldId="271"/>
            <ac:cxnSpMk id="12" creationId="{A65E8520-AB65-CCD7-0A0A-9A77DC8B5551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33DEC8-8EA0-ADA3-92E0-66C4886D03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FEFC649-B876-B10C-C3E6-A8C228374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7FA477-FEDF-15BD-61EA-78B856F59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C3210-79C0-4630-9771-1C0956FCF47E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80AD91-8148-6EA8-8885-B851BD359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81CAF1-84CF-86F5-DA63-84DC2A3E2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E714-B22E-47FD-B584-36744948C7A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458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5F089D-E537-7743-9111-0643AAAED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06EA2ED-49A3-B3A5-1DCF-158E090507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41E3F2-7623-BFF4-34EE-A97DACA79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C3210-79C0-4630-9771-1C0956FCF47E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400039-B5B5-D5C4-174D-971440598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EA0969-8D80-40CD-480A-61AC8B9CA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E714-B22E-47FD-B584-36744948C7A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53517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4AD6A71-BADC-C29F-75CD-57514B8C99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100CE82-DA24-8485-7514-4042FCC004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3914F5-F44C-B71A-F655-98C5DBFFD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C3210-79C0-4630-9771-1C0956FCF47E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96C67C-7410-0904-A812-10C15698C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22673D-22C0-6CFB-6A57-523C0D71F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E714-B22E-47FD-B584-36744948C7A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70556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6B5460-C6C6-33CF-7C41-2DF8C177D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855944-51E1-D616-65B1-4AEE82A6C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35611E-0391-1808-F43A-294F28C05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C3210-79C0-4630-9771-1C0956FCF47E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1FF887-8C17-C3B7-861F-35B5FCEB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C60321-0F9E-D528-03CA-5D4889A88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E714-B22E-47FD-B584-36744948C7A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4897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6E8368-07EC-3B03-0FC3-D8C616CDF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0BC2C23-5A1C-D3D2-3A0C-73F6F9B18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0B7941-DE53-A9C2-48AF-5957804CC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C3210-79C0-4630-9771-1C0956FCF47E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E8B9D6-13EA-EBDF-84BD-2517434D2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A0E624-B529-40C6-0C7A-8C1A00915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E714-B22E-47FD-B584-36744948C7A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547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50B3A7-E9AB-8A70-B259-0E7F04996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CA28E7-D751-5E28-EB90-C397F8E8DB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BAB125A-F7EC-0F84-056B-E0753E8FF5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3D7A15E-67FE-A157-CC88-D8828B618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C3210-79C0-4630-9771-1C0956FCF47E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D38C46-EC0C-C439-7E8E-1E299997B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A47E282-E908-3039-6D59-8DE8A221D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E714-B22E-47FD-B584-36744948C7A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06968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D53FF5-8C01-6EA5-14DF-9273EDFB6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ABD3FA1-9CED-88A7-966B-AE7C7EC4A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A8944AA-C962-D8A5-42B9-2602FF8375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5BAE4C0-5A9C-A6BF-C399-1E6F560759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84F6929-4DDE-8516-3053-A66D493B9D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E779CB7-1660-65FA-2B2B-FC53C7568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C3210-79C0-4630-9771-1C0956FCF47E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C76F2FB-4D81-9720-1B7F-FC8CC4B78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CA59D12-FD81-7D99-10A9-949B8708E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E714-B22E-47FD-B584-36744948C7A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26779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B762B6-D406-9073-B9BC-7C858CC92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EDCD241-4DE7-6A02-5EB7-75DD89486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C3210-79C0-4630-9771-1C0956FCF47E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B6D280A-A0B0-B963-006D-FAEFC1AFD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89D0C93-5826-08A5-4D8C-8DBD10F0B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E714-B22E-47FD-B584-36744948C7A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8939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8CF862F-DB14-11D3-3BC4-439E97BB6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C3210-79C0-4630-9771-1C0956FCF47E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C00473B-7246-658A-AC86-478303045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953762-4BEC-1BD9-DEEC-4E8ED271D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E714-B22E-47FD-B584-36744948C7A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7439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7FD4E5-C7BB-C92C-D9BB-A02BA87EE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E0362D-D80F-7795-9A0A-65869E55E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FBAD021-6FF7-FFDB-EE18-FC3A36BEC9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902FC24-68D0-407A-4247-8DB9C0517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C3210-79C0-4630-9771-1C0956FCF47E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1133960-9768-947E-381D-C48B93699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6579A07-E65A-A985-142D-5A6DE4BFD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E714-B22E-47FD-B584-36744948C7A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25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D3DB0A-1E2C-AD1F-ABFB-E04AD236C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B9139A7-EDA0-180A-565A-116FBD42E2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3CCAD4-1060-2758-DEE0-51F33FEAEE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243596-8AD2-D839-169C-7C9EB3679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C3210-79C0-4630-9771-1C0956FCF47E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0C1E207-31F3-D268-9B8A-5902F5124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5C0C09-7C6D-E2BB-914E-8A401CD2C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CE714-B22E-47FD-B584-36744948C7A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40575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95126CF-AC65-F372-39D7-95DE46675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8CCF68E-4394-7FDE-ADED-BE12DC356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28764E-B83C-22FD-86A9-357F802AA5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EC3210-79C0-4630-9771-1C0956FCF47E}" type="datetimeFigureOut">
              <a:rPr lang="fr-BE" smtClean="0"/>
              <a:t>30-01-26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3CA1F4-5139-FC52-49CF-FFE7E4F047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367794-4715-1F68-822D-5ABC20AC6B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FCE714-B22E-47FD-B584-36744948C7A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35530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 1" descr="Une image contenant texte, graphisme, Graphiqu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D879CEBE-CADA-8A0C-32F9-4F0A0103F2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2680" b="1"/>
          <a:stretch>
            <a:fillRect/>
          </a:stretch>
        </p:blipFill>
        <p:spPr>
          <a:xfrm>
            <a:off x="457200" y="457200"/>
            <a:ext cx="112776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900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63605-B7CF-F571-97C4-48AA0F998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F417978-E36A-008C-E2CE-365C4FF58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1573" y="418680"/>
            <a:ext cx="8268854" cy="602064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D05840ED-C2E2-A768-0385-CBF803254384}"/>
              </a:ext>
            </a:extLst>
          </p:cNvPr>
          <p:cNvSpPr txBox="1"/>
          <p:nvPr/>
        </p:nvSpPr>
        <p:spPr>
          <a:xfrm>
            <a:off x="0" y="0"/>
            <a:ext cx="1263721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2000" b="1">
                <a:solidFill>
                  <a:schemeClr val="bg1"/>
                </a:solidFill>
              </a:rPr>
              <a:t>MEDIUM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6CDEEBD-16D8-74EE-D9AF-E1704081ED52}"/>
              </a:ext>
            </a:extLst>
          </p:cNvPr>
          <p:cNvSpPr txBox="1"/>
          <p:nvPr/>
        </p:nvSpPr>
        <p:spPr>
          <a:xfrm>
            <a:off x="-1" y="400110"/>
            <a:ext cx="1263721" cy="60016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L = 8m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P = 6m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H = 2,4m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6578E47-86A4-AE26-4028-06CF19929F70}"/>
              </a:ext>
            </a:extLst>
          </p:cNvPr>
          <p:cNvSpPr txBox="1"/>
          <p:nvPr/>
        </p:nvSpPr>
        <p:spPr>
          <a:xfrm>
            <a:off x="5201291" y="6306247"/>
            <a:ext cx="1789416" cy="43088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1100" dirty="0">
                <a:solidFill>
                  <a:schemeClr val="bg1"/>
                </a:solidFill>
              </a:rPr>
              <a:t>3 côtés ouverts </a:t>
            </a:r>
            <a:br>
              <a:rPr lang="fr-BE" sz="1100" dirty="0">
                <a:solidFill>
                  <a:schemeClr val="bg1"/>
                </a:solidFill>
              </a:rPr>
            </a:br>
            <a:r>
              <a:rPr lang="fr-BE" sz="1100" dirty="0">
                <a:solidFill>
                  <a:schemeClr val="bg1"/>
                </a:solidFill>
              </a:rPr>
              <a:t>3 open </a:t>
            </a:r>
            <a:r>
              <a:rPr lang="fr-BE" sz="1100" dirty="0" err="1">
                <a:solidFill>
                  <a:schemeClr val="bg1"/>
                </a:solidFill>
              </a:rPr>
              <a:t>zijden</a:t>
            </a:r>
            <a:endParaRPr lang="fr-BE" sz="1100" dirty="0">
              <a:solidFill>
                <a:schemeClr val="bg1"/>
              </a:solidFill>
            </a:endParaRPr>
          </a:p>
        </p:txBody>
      </p:sp>
      <p:pic>
        <p:nvPicPr>
          <p:cNvPr id="6" name="Image 5" descr="Une image contenant noir, obscurité&#10;&#10;Le contenu généré par l’IA peut être incorrect.">
            <a:extLst>
              <a:ext uri="{FF2B5EF4-FFF2-40B4-BE49-F238E27FC236}">
                <a16:creationId xmlns:a16="http://schemas.microsoft.com/office/drawing/2014/main" id="{CC055E67-17FD-9B80-E2F2-6FC7ACEA5B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2807" y="6249298"/>
            <a:ext cx="1093167" cy="47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171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461D5-1C32-CB8E-1A0F-6A7153BCE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C772671E-60F0-6A1C-5A63-7E7378FCF1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9677" y="0"/>
            <a:ext cx="8832645" cy="685800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FBB15302-EF0E-28BB-F14F-8E7AA6198270}"/>
              </a:ext>
            </a:extLst>
          </p:cNvPr>
          <p:cNvSpPr txBox="1"/>
          <p:nvPr/>
        </p:nvSpPr>
        <p:spPr>
          <a:xfrm>
            <a:off x="0" y="0"/>
            <a:ext cx="1263721" cy="40011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2000" b="1">
                <a:solidFill>
                  <a:schemeClr val="bg1"/>
                </a:solidFill>
              </a:rPr>
              <a:t>LARGE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DADA493-5A04-B491-49DB-9294BD48A24C}"/>
              </a:ext>
            </a:extLst>
          </p:cNvPr>
          <p:cNvSpPr txBox="1"/>
          <p:nvPr/>
        </p:nvSpPr>
        <p:spPr>
          <a:xfrm>
            <a:off x="-1" y="400110"/>
            <a:ext cx="1263721" cy="600164"/>
          </a:xfrm>
          <a:prstGeom prst="rect">
            <a:avLst/>
          </a:prstGeom>
          <a:solidFill>
            <a:schemeClr val="accent3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L = 10m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P = 8m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H = 2,4m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22C5A2C-C284-2F81-9B84-09DD44FA662F}"/>
              </a:ext>
            </a:extLst>
          </p:cNvPr>
          <p:cNvSpPr txBox="1"/>
          <p:nvPr/>
        </p:nvSpPr>
        <p:spPr>
          <a:xfrm>
            <a:off x="5464138" y="6379428"/>
            <a:ext cx="1263721" cy="43088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1100" dirty="0">
                <a:solidFill>
                  <a:schemeClr val="bg1"/>
                </a:solidFill>
              </a:rPr>
              <a:t>1 côté ouvert  </a:t>
            </a:r>
            <a:br>
              <a:rPr lang="fr-BE" sz="1100" dirty="0">
                <a:solidFill>
                  <a:schemeClr val="bg1"/>
                </a:solidFill>
              </a:rPr>
            </a:br>
            <a:r>
              <a:rPr lang="fr-BE" sz="1100" dirty="0">
                <a:solidFill>
                  <a:schemeClr val="bg1"/>
                </a:solidFill>
              </a:rPr>
              <a:t>1 open </a:t>
            </a:r>
            <a:r>
              <a:rPr lang="fr-BE" sz="1100" dirty="0" err="1">
                <a:solidFill>
                  <a:schemeClr val="bg1"/>
                </a:solidFill>
              </a:rPr>
              <a:t>zijde</a:t>
            </a:r>
            <a:endParaRPr lang="fr-BE" sz="1100" dirty="0">
              <a:solidFill>
                <a:schemeClr val="bg1"/>
              </a:solidFill>
            </a:endParaRPr>
          </a:p>
        </p:txBody>
      </p:sp>
      <p:pic>
        <p:nvPicPr>
          <p:cNvPr id="6" name="Image 5" descr="Une image contenant noir, obscurité&#10;&#10;Le contenu généré par l’IA peut être incorrect.">
            <a:extLst>
              <a:ext uri="{FF2B5EF4-FFF2-40B4-BE49-F238E27FC236}">
                <a16:creationId xmlns:a16="http://schemas.microsoft.com/office/drawing/2014/main" id="{59E8158F-C1F9-75D4-CCF6-A1F00748BD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2807" y="6249298"/>
            <a:ext cx="1093167" cy="47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548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3E7CB-9F51-7DA9-AFDD-5EC67D5BC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8C4377DF-F67F-DAAC-40A2-0AE0FAA8C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6926" y="0"/>
            <a:ext cx="8698148" cy="685800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CDFAEF7E-8E75-99E2-44D9-E3B4692FF5DC}"/>
              </a:ext>
            </a:extLst>
          </p:cNvPr>
          <p:cNvSpPr txBox="1"/>
          <p:nvPr/>
        </p:nvSpPr>
        <p:spPr>
          <a:xfrm>
            <a:off x="0" y="0"/>
            <a:ext cx="1263721" cy="40011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2000" b="1">
                <a:solidFill>
                  <a:schemeClr val="bg1"/>
                </a:solidFill>
              </a:rPr>
              <a:t>LARGE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0D722DE-C3E1-304F-D983-CB975F67C545}"/>
              </a:ext>
            </a:extLst>
          </p:cNvPr>
          <p:cNvSpPr txBox="1"/>
          <p:nvPr/>
        </p:nvSpPr>
        <p:spPr>
          <a:xfrm>
            <a:off x="-1" y="400110"/>
            <a:ext cx="1263721" cy="600164"/>
          </a:xfrm>
          <a:prstGeom prst="rect">
            <a:avLst/>
          </a:prstGeom>
          <a:solidFill>
            <a:schemeClr val="accent3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L = 10m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P = 8m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H = 2,4m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723C227-94C8-4702-749F-A73396BBB054}"/>
              </a:ext>
            </a:extLst>
          </p:cNvPr>
          <p:cNvSpPr txBox="1"/>
          <p:nvPr/>
        </p:nvSpPr>
        <p:spPr>
          <a:xfrm>
            <a:off x="5371671" y="6442122"/>
            <a:ext cx="1748320" cy="43088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1100" dirty="0">
                <a:solidFill>
                  <a:schemeClr val="bg1"/>
                </a:solidFill>
              </a:rPr>
              <a:t>2 côtés ouverts DROITE  </a:t>
            </a:r>
            <a:br>
              <a:rPr lang="fr-BE" sz="1100" dirty="0">
                <a:solidFill>
                  <a:schemeClr val="bg1"/>
                </a:solidFill>
              </a:rPr>
            </a:br>
            <a:r>
              <a:rPr lang="fr-BE" sz="1100" dirty="0">
                <a:solidFill>
                  <a:schemeClr val="bg1"/>
                </a:solidFill>
              </a:rPr>
              <a:t>2 open </a:t>
            </a:r>
            <a:r>
              <a:rPr lang="fr-BE" sz="1100" dirty="0" err="1">
                <a:solidFill>
                  <a:schemeClr val="bg1"/>
                </a:solidFill>
              </a:rPr>
              <a:t>zijden</a:t>
            </a:r>
            <a:r>
              <a:rPr lang="fr-BE" sz="1100" dirty="0">
                <a:solidFill>
                  <a:schemeClr val="bg1"/>
                </a:solidFill>
              </a:rPr>
              <a:t> RECHTS</a:t>
            </a:r>
          </a:p>
        </p:txBody>
      </p:sp>
      <p:pic>
        <p:nvPicPr>
          <p:cNvPr id="3" name="Image 2" descr="Une image contenant noir, obscurité&#10;&#10;Le contenu généré par l’IA peut être incorrect.">
            <a:extLst>
              <a:ext uri="{FF2B5EF4-FFF2-40B4-BE49-F238E27FC236}">
                <a16:creationId xmlns:a16="http://schemas.microsoft.com/office/drawing/2014/main" id="{F204DC6E-BCF6-84F8-2114-F6C7F25C60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2807" y="6249298"/>
            <a:ext cx="1093167" cy="47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708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F07F3-7D1E-95DB-F790-A05EF085A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91DCC33-F000-FF64-01EC-378D9690DD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9380" y="0"/>
            <a:ext cx="8693239" cy="685800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FD079E6D-BDF1-7CF6-E5DB-9E5732963D7E}"/>
              </a:ext>
            </a:extLst>
          </p:cNvPr>
          <p:cNvSpPr txBox="1"/>
          <p:nvPr/>
        </p:nvSpPr>
        <p:spPr>
          <a:xfrm>
            <a:off x="0" y="0"/>
            <a:ext cx="1263721" cy="40011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2000" b="1">
                <a:solidFill>
                  <a:schemeClr val="bg1"/>
                </a:solidFill>
              </a:rPr>
              <a:t>LARGE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FC63B5F-A054-251A-DCB4-E6D1093876B5}"/>
              </a:ext>
            </a:extLst>
          </p:cNvPr>
          <p:cNvSpPr txBox="1"/>
          <p:nvPr/>
        </p:nvSpPr>
        <p:spPr>
          <a:xfrm>
            <a:off x="-1" y="400110"/>
            <a:ext cx="1263721" cy="600164"/>
          </a:xfrm>
          <a:prstGeom prst="rect">
            <a:avLst/>
          </a:prstGeom>
          <a:solidFill>
            <a:schemeClr val="accent3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L = 10m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P = 8m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H = 2,4m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B71A2A6-1387-D4A3-5339-8C2C8657EF83}"/>
              </a:ext>
            </a:extLst>
          </p:cNvPr>
          <p:cNvSpPr txBox="1"/>
          <p:nvPr/>
        </p:nvSpPr>
        <p:spPr>
          <a:xfrm>
            <a:off x="5362146" y="6324419"/>
            <a:ext cx="1748320" cy="43088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1100" dirty="0">
                <a:solidFill>
                  <a:schemeClr val="bg1"/>
                </a:solidFill>
              </a:rPr>
              <a:t>2 côtés ouverts GAUCHE </a:t>
            </a:r>
            <a:br>
              <a:rPr lang="fr-BE" sz="1100" dirty="0">
                <a:solidFill>
                  <a:schemeClr val="bg1"/>
                </a:solidFill>
              </a:rPr>
            </a:br>
            <a:r>
              <a:rPr lang="fr-BE" sz="1100" dirty="0">
                <a:solidFill>
                  <a:schemeClr val="bg1"/>
                </a:solidFill>
              </a:rPr>
              <a:t>2 open </a:t>
            </a:r>
            <a:r>
              <a:rPr lang="fr-BE" sz="1100" dirty="0" err="1">
                <a:solidFill>
                  <a:schemeClr val="bg1"/>
                </a:solidFill>
              </a:rPr>
              <a:t>zijden</a:t>
            </a:r>
            <a:r>
              <a:rPr lang="fr-BE" sz="1100" dirty="0">
                <a:solidFill>
                  <a:schemeClr val="bg1"/>
                </a:solidFill>
              </a:rPr>
              <a:t> LINKS</a:t>
            </a:r>
          </a:p>
        </p:txBody>
      </p:sp>
      <p:pic>
        <p:nvPicPr>
          <p:cNvPr id="6" name="Image 5" descr="Une image contenant noir, obscurité&#10;&#10;Le contenu généré par l’IA peut être incorrect.">
            <a:extLst>
              <a:ext uri="{FF2B5EF4-FFF2-40B4-BE49-F238E27FC236}">
                <a16:creationId xmlns:a16="http://schemas.microsoft.com/office/drawing/2014/main" id="{FB6F4A07-10A3-EFE7-79D8-9B8ACAE67E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2807" y="6249298"/>
            <a:ext cx="1093167" cy="47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867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1C97C-1469-B4CC-E561-4CA221C11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3036C371-6680-1D6D-A4B7-5691C91880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282" y="-130805"/>
            <a:ext cx="9021435" cy="685800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B12E198B-BA04-0D62-AD59-FC08CF5DBAB4}"/>
              </a:ext>
            </a:extLst>
          </p:cNvPr>
          <p:cNvSpPr txBox="1"/>
          <p:nvPr/>
        </p:nvSpPr>
        <p:spPr>
          <a:xfrm>
            <a:off x="0" y="0"/>
            <a:ext cx="1263721" cy="40011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2000" b="1">
                <a:solidFill>
                  <a:schemeClr val="bg1"/>
                </a:solidFill>
              </a:rPr>
              <a:t>LARGE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31E0CC0-5CF4-425C-FE79-C823C2BFF5A8}"/>
              </a:ext>
            </a:extLst>
          </p:cNvPr>
          <p:cNvSpPr txBox="1"/>
          <p:nvPr/>
        </p:nvSpPr>
        <p:spPr>
          <a:xfrm>
            <a:off x="-1" y="400110"/>
            <a:ext cx="1263721" cy="600164"/>
          </a:xfrm>
          <a:prstGeom prst="rect">
            <a:avLst/>
          </a:prstGeom>
          <a:solidFill>
            <a:schemeClr val="accent3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L = 10m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P = 8m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H = 2,4m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92BDCB0-4B33-8060-FC19-18D5205EFD02}"/>
              </a:ext>
            </a:extLst>
          </p:cNvPr>
          <p:cNvSpPr txBox="1"/>
          <p:nvPr/>
        </p:nvSpPr>
        <p:spPr>
          <a:xfrm>
            <a:off x="5145639" y="6440359"/>
            <a:ext cx="1748320" cy="43088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1100" dirty="0">
                <a:solidFill>
                  <a:schemeClr val="bg1"/>
                </a:solidFill>
              </a:rPr>
              <a:t>3 côtés ouverts </a:t>
            </a:r>
            <a:br>
              <a:rPr lang="fr-BE" sz="1100" dirty="0">
                <a:solidFill>
                  <a:schemeClr val="bg1"/>
                </a:solidFill>
              </a:rPr>
            </a:br>
            <a:r>
              <a:rPr lang="fr-BE" sz="1100" dirty="0">
                <a:solidFill>
                  <a:schemeClr val="bg1"/>
                </a:solidFill>
              </a:rPr>
              <a:t>3 open </a:t>
            </a:r>
            <a:r>
              <a:rPr lang="fr-BE" sz="1100" dirty="0" err="1">
                <a:solidFill>
                  <a:schemeClr val="bg1"/>
                </a:solidFill>
              </a:rPr>
              <a:t>zijden</a:t>
            </a:r>
            <a:endParaRPr lang="fr-BE" sz="1100" dirty="0">
              <a:solidFill>
                <a:schemeClr val="bg1"/>
              </a:solidFill>
            </a:endParaRPr>
          </a:p>
        </p:txBody>
      </p:sp>
      <p:pic>
        <p:nvPicPr>
          <p:cNvPr id="3" name="Image 2" descr="Une image contenant noir, obscurité&#10;&#10;Le contenu généré par l’IA peut être incorrect.">
            <a:extLst>
              <a:ext uri="{FF2B5EF4-FFF2-40B4-BE49-F238E27FC236}">
                <a16:creationId xmlns:a16="http://schemas.microsoft.com/office/drawing/2014/main" id="{0552965D-4D46-C08C-26EB-EF95170AC8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2807" y="6249298"/>
            <a:ext cx="1093167" cy="47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828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noir, obscurité&#10;&#10;Le contenu généré par l’IA peut être incorrect.">
            <a:extLst>
              <a:ext uri="{FF2B5EF4-FFF2-40B4-BE49-F238E27FC236}">
                <a16:creationId xmlns:a16="http://schemas.microsoft.com/office/drawing/2014/main" id="{03E2F765-B4B3-9285-748B-DD4F9F3AC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2807" y="6260341"/>
            <a:ext cx="1093167" cy="477493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6FC74BBA-0011-1F7A-620B-653366878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Plan du stand – Plan stand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547D14AC-1067-260E-686B-D28221E698D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47500" lnSpcReduction="20000"/>
          </a:bodyPr>
          <a:lstStyle/>
          <a:p>
            <a:pPr marL="0" indent="0">
              <a:buNone/>
            </a:pPr>
            <a:r>
              <a:rPr lang="fr-FR" dirty="0"/>
              <a:t>Afin de clairement définir vos besoins logistiques, nous vous demandons de créer le plan de votre stand sur base des propositions suivantes.</a:t>
            </a:r>
          </a:p>
          <a:p>
            <a:pPr marL="0" indent="0">
              <a:buNone/>
            </a:pPr>
            <a:r>
              <a:rPr lang="fr-FR" dirty="0"/>
              <a:t>Vous trouverez pour chaque taille de stand, 4 options possibles: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r-FR" dirty="0"/>
              <a:t>3 côtés ouverts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r-FR" dirty="0"/>
              <a:t>3 cotés fermés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r-FR" dirty="0"/>
              <a:t>2 côtés ouverts (côté droit)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r-FR" dirty="0"/>
              <a:t>2 côtés ouverts (côté gauche)</a:t>
            </a:r>
          </a:p>
          <a:p>
            <a:pPr>
              <a:buFont typeface="Calibri" panose="020B0604020202020204" pitchFamily="34" charset="0"/>
              <a:buChar char="-"/>
            </a:pPr>
            <a:endParaRPr lang="fr-FR" dirty="0"/>
          </a:p>
          <a:p>
            <a:pPr marL="0" indent="0">
              <a:buNone/>
            </a:pPr>
            <a:r>
              <a:rPr lang="fr-FR" dirty="0"/>
              <a:t>Merci d'implanter sur votre stand le mobilier suivant (gabarits disponibles sur le slide suivant):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r-FR" dirty="0"/>
              <a:t>Tables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r-FR" dirty="0"/>
              <a:t>Chaises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r-FR" dirty="0"/>
              <a:t>Réserve (si demandée)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r-FR" dirty="0"/>
              <a:t>Potelets (si demandés)</a:t>
            </a:r>
          </a:p>
          <a:p>
            <a:pPr>
              <a:buFont typeface="Calibri" panose="020B0604020202020204" pitchFamily="34" charset="0"/>
              <a:buChar char="-"/>
            </a:pPr>
            <a:endParaRPr lang="fr-FR" dirty="0"/>
          </a:p>
          <a:p>
            <a:pPr marL="0" indent="0">
              <a:buNone/>
            </a:pPr>
            <a:r>
              <a:rPr lang="fr-FR" dirty="0"/>
              <a:t>Merci de supprimer les slides non utilisés.</a:t>
            </a:r>
          </a:p>
          <a:p>
            <a:pPr>
              <a:buFont typeface="Calibri" panose="020B0604020202020204" pitchFamily="34" charset="0"/>
              <a:buChar char="-"/>
            </a:pPr>
            <a:endParaRPr lang="fr-FR" dirty="0"/>
          </a:p>
          <a:p>
            <a:pPr>
              <a:buFont typeface="Calibri" panose="020B0604020202020204" pitchFamily="34" charset="0"/>
              <a:buChar char="-"/>
            </a:pP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0DAFA30-A980-0FEC-A2EA-C7107702003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nl-NL" dirty="0"/>
              <a:t>Maak een plan van je stand volgens onderstaande voorstellen. Zo kunnen we je logistieke behoeften correct inschatten.</a:t>
            </a:r>
          </a:p>
          <a:p>
            <a:pPr marL="0" indent="0">
              <a:buNone/>
            </a:pPr>
            <a:r>
              <a:rPr lang="fr-FR" dirty="0" err="1"/>
              <a:t>Voor</a:t>
            </a:r>
            <a:r>
              <a:rPr lang="fr-FR" dirty="0"/>
              <a:t> </a:t>
            </a:r>
            <a:r>
              <a:rPr lang="fr-FR" dirty="0" err="1"/>
              <a:t>elke</a:t>
            </a:r>
            <a:r>
              <a:rPr lang="fr-FR" dirty="0"/>
              <a:t> </a:t>
            </a:r>
            <a:r>
              <a:rPr lang="fr-FR" dirty="0" err="1"/>
              <a:t>standgrootte</a:t>
            </a:r>
            <a:r>
              <a:rPr lang="fr-FR" dirty="0"/>
              <a:t> </a:t>
            </a:r>
            <a:r>
              <a:rPr lang="fr-FR" dirty="0" err="1"/>
              <a:t>zijn</a:t>
            </a:r>
            <a:r>
              <a:rPr lang="fr-FR" dirty="0"/>
              <a:t> er 4 </a:t>
            </a:r>
            <a:r>
              <a:rPr lang="fr-FR" dirty="0" err="1"/>
              <a:t>opties</a:t>
            </a:r>
            <a:r>
              <a:rPr lang="fr-FR" dirty="0"/>
              <a:t> </a:t>
            </a:r>
            <a:r>
              <a:rPr lang="fr-FR" dirty="0" err="1"/>
              <a:t>mogelijk</a:t>
            </a:r>
            <a:r>
              <a:rPr lang="fr-FR" dirty="0"/>
              <a:t>: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r-FR" dirty="0"/>
              <a:t>3 open </a:t>
            </a:r>
            <a:r>
              <a:rPr lang="fr-FR" dirty="0" err="1"/>
              <a:t>zijden</a:t>
            </a:r>
            <a:endParaRPr lang="fr-FR" dirty="0"/>
          </a:p>
          <a:p>
            <a:pPr>
              <a:buFont typeface="Calibri" panose="020B0604020202020204" pitchFamily="34" charset="0"/>
              <a:buChar char="-"/>
            </a:pPr>
            <a:r>
              <a:rPr lang="fr-FR" dirty="0"/>
              <a:t>3 </a:t>
            </a:r>
            <a:r>
              <a:rPr lang="fr-FR" dirty="0" err="1"/>
              <a:t>gesloten</a:t>
            </a:r>
            <a:r>
              <a:rPr lang="fr-FR" dirty="0"/>
              <a:t> </a:t>
            </a:r>
            <a:r>
              <a:rPr lang="fr-FR" dirty="0" err="1"/>
              <a:t>zijden</a:t>
            </a:r>
            <a:endParaRPr lang="fr-FR" dirty="0"/>
          </a:p>
          <a:p>
            <a:pPr>
              <a:buFont typeface="Calibri" panose="020B0604020202020204" pitchFamily="34" charset="0"/>
              <a:buChar char="-"/>
            </a:pPr>
            <a:r>
              <a:rPr lang="fr-FR" dirty="0"/>
              <a:t>2 open </a:t>
            </a:r>
            <a:r>
              <a:rPr lang="fr-FR" dirty="0" err="1"/>
              <a:t>zijden</a:t>
            </a:r>
            <a:r>
              <a:rPr lang="fr-FR" dirty="0"/>
              <a:t> (</a:t>
            </a:r>
            <a:r>
              <a:rPr lang="fr-FR" dirty="0" err="1"/>
              <a:t>rechterkant</a:t>
            </a:r>
            <a:r>
              <a:rPr lang="fr-FR" dirty="0"/>
              <a:t>)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r-FR" dirty="0"/>
              <a:t>2 open </a:t>
            </a:r>
            <a:r>
              <a:rPr lang="fr-FR" dirty="0" err="1"/>
              <a:t>zijden</a:t>
            </a:r>
            <a:r>
              <a:rPr lang="fr-FR" dirty="0"/>
              <a:t> (</a:t>
            </a:r>
            <a:r>
              <a:rPr lang="fr-FR" dirty="0" err="1"/>
              <a:t>linkerkant</a:t>
            </a:r>
            <a:r>
              <a:rPr lang="fr-FR" dirty="0"/>
              <a:t>)</a:t>
            </a:r>
          </a:p>
          <a:p>
            <a:pPr>
              <a:buFont typeface="Calibri" panose="020B0604020202020204" pitchFamily="34" charset="0"/>
              <a:buChar char="-"/>
            </a:pPr>
            <a:endParaRPr lang="fr-FR" dirty="0"/>
          </a:p>
          <a:p>
            <a:pPr marL="0" indent="0">
              <a:buNone/>
            </a:pPr>
            <a:r>
              <a:rPr lang="fr-FR" dirty="0" err="1"/>
              <a:t>Gelieve</a:t>
            </a:r>
            <a:r>
              <a:rPr lang="fr-FR" dirty="0"/>
              <a:t> in je stand </a:t>
            </a:r>
            <a:r>
              <a:rPr lang="fr-FR" dirty="0" err="1"/>
              <a:t>volgend</a:t>
            </a:r>
            <a:r>
              <a:rPr lang="fr-FR" dirty="0"/>
              <a:t> </a:t>
            </a:r>
            <a:r>
              <a:rPr lang="fr-FR" dirty="0" err="1"/>
              <a:t>meubilair</a:t>
            </a:r>
            <a:r>
              <a:rPr lang="fr-FR" dirty="0"/>
              <a:t> te </a:t>
            </a:r>
            <a:r>
              <a:rPr lang="fr-FR" dirty="0" err="1"/>
              <a:t>voorzien</a:t>
            </a:r>
            <a:r>
              <a:rPr lang="fr-FR" dirty="0"/>
              <a:t> (</a:t>
            </a:r>
            <a:r>
              <a:rPr lang="fr-FR" dirty="0" err="1"/>
              <a:t>zie</a:t>
            </a:r>
            <a:r>
              <a:rPr lang="fr-FR" dirty="0"/>
              <a:t> </a:t>
            </a:r>
            <a:r>
              <a:rPr lang="fr-FR" dirty="0" err="1"/>
              <a:t>sjablonen</a:t>
            </a:r>
            <a:r>
              <a:rPr lang="fr-FR" dirty="0"/>
              <a:t> op de </a:t>
            </a:r>
            <a:r>
              <a:rPr lang="fr-FR" dirty="0" err="1"/>
              <a:t>volgende</a:t>
            </a:r>
            <a:r>
              <a:rPr lang="fr-FR" dirty="0"/>
              <a:t> slides):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r-FR" dirty="0" err="1"/>
              <a:t>Tafels</a:t>
            </a:r>
            <a:endParaRPr lang="fr-FR" dirty="0"/>
          </a:p>
          <a:p>
            <a:pPr>
              <a:buFont typeface="Calibri" panose="020B0604020202020204" pitchFamily="34" charset="0"/>
              <a:buChar char="-"/>
            </a:pPr>
            <a:r>
              <a:rPr lang="fr-FR" dirty="0" err="1"/>
              <a:t>Stoelen</a:t>
            </a:r>
            <a:endParaRPr lang="fr-FR" dirty="0"/>
          </a:p>
          <a:p>
            <a:pPr>
              <a:buFont typeface="Calibri" panose="020B0604020202020204" pitchFamily="34" charset="0"/>
              <a:buChar char="-"/>
            </a:pPr>
            <a:r>
              <a:rPr lang="fr-FR" dirty="0" err="1"/>
              <a:t>Berging</a:t>
            </a:r>
            <a:r>
              <a:rPr lang="fr-FR" dirty="0"/>
              <a:t> (indien </a:t>
            </a:r>
            <a:r>
              <a:rPr lang="fr-FR" dirty="0" err="1"/>
              <a:t>aangevraagd</a:t>
            </a:r>
            <a:r>
              <a:rPr lang="fr-FR" dirty="0"/>
              <a:t>)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r-FR" dirty="0" err="1"/>
              <a:t>Afzetpaaltjes</a:t>
            </a:r>
            <a:r>
              <a:rPr lang="fr-FR" dirty="0"/>
              <a:t> (indien </a:t>
            </a:r>
            <a:r>
              <a:rPr lang="fr-FR" dirty="0" err="1"/>
              <a:t>aangevraagd</a:t>
            </a:r>
            <a:r>
              <a:rPr lang="fr-FR" dirty="0"/>
              <a:t>)</a:t>
            </a:r>
          </a:p>
          <a:p>
            <a:pPr>
              <a:buFont typeface="Calibri" panose="020B0604020202020204" pitchFamily="34" charset="0"/>
              <a:buChar char="-"/>
            </a:pPr>
            <a:endParaRPr lang="fr-FR" dirty="0"/>
          </a:p>
          <a:p>
            <a:pPr marL="0" indent="0">
              <a:buNone/>
            </a:pPr>
            <a:r>
              <a:rPr lang="fr-FR" dirty="0" err="1"/>
              <a:t>Verwijder</a:t>
            </a:r>
            <a:r>
              <a:rPr lang="fr-FR" dirty="0"/>
              <a:t> de slides die je niet </a:t>
            </a:r>
            <a:r>
              <a:rPr lang="fr-FR" dirty="0" err="1"/>
              <a:t>gebruikt</a:t>
            </a:r>
            <a:r>
              <a:rPr lang="fr-FR" dirty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1138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45D77C-C00B-0571-522D-DD3A54DC3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Mobilier disponible à placer  </a:t>
            </a:r>
            <a:br>
              <a:rPr lang="fr-FR" dirty="0"/>
            </a:br>
            <a:r>
              <a:rPr lang="fr-FR" dirty="0" err="1"/>
              <a:t>Beschikbaar</a:t>
            </a:r>
            <a:r>
              <a:rPr lang="fr-FR" dirty="0"/>
              <a:t> </a:t>
            </a:r>
            <a:r>
              <a:rPr lang="fr-FR" dirty="0" err="1"/>
              <a:t>meubilair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75787C-88B1-86B1-9F70-B51F0BDE78E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Tables - </a:t>
            </a:r>
            <a:r>
              <a:rPr lang="fr-FR" dirty="0" err="1"/>
              <a:t>Tafels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Chaises - </a:t>
            </a:r>
            <a:r>
              <a:rPr lang="fr-FR" dirty="0" err="1"/>
              <a:t>Stoelen</a:t>
            </a:r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A8A35D-04CA-976B-F040-BED36EBC12A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Réserve - </a:t>
            </a:r>
            <a:r>
              <a:rPr lang="fr-FR" dirty="0" err="1"/>
              <a:t>Berging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Potelets - </a:t>
            </a:r>
            <a:r>
              <a:rPr lang="fr-FR" dirty="0" err="1"/>
              <a:t>Afzetpaaltjes</a:t>
            </a:r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A0E399-2474-7DB4-047C-25F524EDC374}"/>
              </a:ext>
            </a:extLst>
          </p:cNvPr>
          <p:cNvSpPr/>
          <p:nvPr/>
        </p:nvSpPr>
        <p:spPr>
          <a:xfrm>
            <a:off x="7628972" y="2283412"/>
            <a:ext cx="857249" cy="8334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200" dirty="0"/>
              <a:t>100*100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14688B8-8B27-B256-0656-6371B01E4C84}"/>
              </a:ext>
            </a:extLst>
          </p:cNvPr>
          <p:cNvSpPr/>
          <p:nvPr/>
        </p:nvSpPr>
        <p:spPr>
          <a:xfrm>
            <a:off x="838418" y="2363016"/>
            <a:ext cx="1431396" cy="6331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180*80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E80392-9F2D-13CC-1826-685D94E9BF0E}"/>
              </a:ext>
            </a:extLst>
          </p:cNvPr>
          <p:cNvSpPr/>
          <p:nvPr/>
        </p:nvSpPr>
        <p:spPr>
          <a:xfrm>
            <a:off x="838417" y="3110522"/>
            <a:ext cx="1002771" cy="6331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120*80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89991865-246E-DF48-51F6-4260CA493486}"/>
              </a:ext>
            </a:extLst>
          </p:cNvPr>
          <p:cNvSpPr/>
          <p:nvPr/>
        </p:nvSpPr>
        <p:spPr>
          <a:xfrm>
            <a:off x="1073019" y="4449297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6EA932CF-62D1-F4DD-33A3-C5CD36E7F0C0}"/>
              </a:ext>
            </a:extLst>
          </p:cNvPr>
          <p:cNvGrpSpPr/>
          <p:nvPr/>
        </p:nvGrpSpPr>
        <p:grpSpPr>
          <a:xfrm>
            <a:off x="6752125" y="4509001"/>
            <a:ext cx="965575" cy="169403"/>
            <a:chOff x="2080734" y="5392480"/>
            <a:chExt cx="965575" cy="169403"/>
          </a:xfrm>
        </p:grpSpPr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id="{DF1D7681-7D83-C4B2-3B3B-E8F73A4428A5}"/>
                </a:ext>
              </a:extLst>
            </p:cNvPr>
            <p:cNvSpPr/>
            <p:nvPr/>
          </p:nvSpPr>
          <p:spPr>
            <a:xfrm>
              <a:off x="2080734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22" name="Ellipse 21">
              <a:extLst>
                <a:ext uri="{FF2B5EF4-FFF2-40B4-BE49-F238E27FC236}">
                  <a16:creationId xmlns:a16="http://schemas.microsoft.com/office/drawing/2014/main" id="{F80B2A2E-3D74-FF19-B3FF-EDFC398D669E}"/>
                </a:ext>
              </a:extLst>
            </p:cNvPr>
            <p:cNvSpPr/>
            <p:nvPr/>
          </p:nvSpPr>
          <p:spPr>
            <a:xfrm>
              <a:off x="2897951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cxnSp>
          <p:nvCxnSpPr>
            <p:cNvPr id="23" name="Connecteur droit avec flèche 22">
              <a:extLst>
                <a:ext uri="{FF2B5EF4-FFF2-40B4-BE49-F238E27FC236}">
                  <a16:creationId xmlns:a16="http://schemas.microsoft.com/office/drawing/2014/main" id="{C099265A-FD14-1C96-BA0D-59940AC036BA}"/>
                </a:ext>
              </a:extLst>
            </p:cNvPr>
            <p:cNvCxnSpPr/>
            <p:nvPr/>
          </p:nvCxnSpPr>
          <p:spPr>
            <a:xfrm>
              <a:off x="2231230" y="5472112"/>
              <a:ext cx="661987" cy="14287"/>
            </a:xfrm>
            <a:prstGeom prst="straightConnector1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A081EC69-93C3-A516-F4E6-CF401DE79236}"/>
              </a:ext>
            </a:extLst>
          </p:cNvPr>
          <p:cNvSpPr/>
          <p:nvPr/>
        </p:nvSpPr>
        <p:spPr>
          <a:xfrm>
            <a:off x="2561200" y="2363016"/>
            <a:ext cx="1431396" cy="6331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180*80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B4B1618-2ED6-C82F-EE10-4E14FBF7BFB0}"/>
              </a:ext>
            </a:extLst>
          </p:cNvPr>
          <p:cNvSpPr/>
          <p:nvPr/>
        </p:nvSpPr>
        <p:spPr>
          <a:xfrm>
            <a:off x="4295026" y="2363015"/>
            <a:ext cx="1431396" cy="6331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180*80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1B31CD0-3CD7-0A21-53C2-4F564E7D5F30}"/>
              </a:ext>
            </a:extLst>
          </p:cNvPr>
          <p:cNvSpPr/>
          <p:nvPr/>
        </p:nvSpPr>
        <p:spPr>
          <a:xfrm>
            <a:off x="2086330" y="3110522"/>
            <a:ext cx="1002771" cy="6331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120*80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938E372-38B0-9413-239E-0918CB2734C5}"/>
              </a:ext>
            </a:extLst>
          </p:cNvPr>
          <p:cNvSpPr/>
          <p:nvPr/>
        </p:nvSpPr>
        <p:spPr>
          <a:xfrm>
            <a:off x="3290068" y="3110522"/>
            <a:ext cx="1002771" cy="6331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120*80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EDA2702-628D-B79D-B096-FAACAD0E0124}"/>
              </a:ext>
            </a:extLst>
          </p:cNvPr>
          <p:cNvSpPr/>
          <p:nvPr/>
        </p:nvSpPr>
        <p:spPr>
          <a:xfrm>
            <a:off x="4515894" y="3110522"/>
            <a:ext cx="1002771" cy="6331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120*80</a:t>
            </a:r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67346005-F4BB-320E-9999-CC8DFB64CB93}"/>
              </a:ext>
            </a:extLst>
          </p:cNvPr>
          <p:cNvSpPr/>
          <p:nvPr/>
        </p:nvSpPr>
        <p:spPr>
          <a:xfrm>
            <a:off x="2917280" y="4438253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E65A61D0-6C5F-9D53-1A6C-6218AAA82F2C}"/>
              </a:ext>
            </a:extLst>
          </p:cNvPr>
          <p:cNvSpPr/>
          <p:nvPr/>
        </p:nvSpPr>
        <p:spPr>
          <a:xfrm>
            <a:off x="1426410" y="4449297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7DF8C7B4-DD77-586F-09BD-BA975BE96C7A}"/>
              </a:ext>
            </a:extLst>
          </p:cNvPr>
          <p:cNvSpPr/>
          <p:nvPr/>
        </p:nvSpPr>
        <p:spPr>
          <a:xfrm>
            <a:off x="2144235" y="4449295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1F3D9694-D958-6108-C764-B157D147FB71}"/>
              </a:ext>
            </a:extLst>
          </p:cNvPr>
          <p:cNvSpPr/>
          <p:nvPr/>
        </p:nvSpPr>
        <p:spPr>
          <a:xfrm>
            <a:off x="3281714" y="4438252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FB3E98A4-622B-A4C1-AB41-0DAF7645436D}"/>
              </a:ext>
            </a:extLst>
          </p:cNvPr>
          <p:cNvSpPr/>
          <p:nvPr/>
        </p:nvSpPr>
        <p:spPr>
          <a:xfrm>
            <a:off x="2563889" y="4449296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6EB2DC24-F72E-CEC6-F5D7-727EB6331A40}"/>
              </a:ext>
            </a:extLst>
          </p:cNvPr>
          <p:cNvSpPr/>
          <p:nvPr/>
        </p:nvSpPr>
        <p:spPr>
          <a:xfrm>
            <a:off x="1812932" y="4449296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A8ABDEC6-A141-D6DD-7787-B88EF1A73F0F}"/>
              </a:ext>
            </a:extLst>
          </p:cNvPr>
          <p:cNvGrpSpPr/>
          <p:nvPr/>
        </p:nvGrpSpPr>
        <p:grpSpPr>
          <a:xfrm>
            <a:off x="7238038" y="4840306"/>
            <a:ext cx="965575" cy="169403"/>
            <a:chOff x="2080734" y="5392480"/>
            <a:chExt cx="965575" cy="169403"/>
          </a:xfrm>
        </p:grpSpPr>
        <p:sp>
          <p:nvSpPr>
            <p:cNvPr id="37" name="Ellipse 36">
              <a:extLst>
                <a:ext uri="{FF2B5EF4-FFF2-40B4-BE49-F238E27FC236}">
                  <a16:creationId xmlns:a16="http://schemas.microsoft.com/office/drawing/2014/main" id="{0FF6CFA6-41F2-0BCC-F541-3F950B19433C}"/>
                </a:ext>
              </a:extLst>
            </p:cNvPr>
            <p:cNvSpPr/>
            <p:nvPr/>
          </p:nvSpPr>
          <p:spPr>
            <a:xfrm>
              <a:off x="2080734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38" name="Ellipse 37">
              <a:extLst>
                <a:ext uri="{FF2B5EF4-FFF2-40B4-BE49-F238E27FC236}">
                  <a16:creationId xmlns:a16="http://schemas.microsoft.com/office/drawing/2014/main" id="{ED40B99D-D583-8D7F-B8E2-DCAB74B2FF81}"/>
                </a:ext>
              </a:extLst>
            </p:cNvPr>
            <p:cNvSpPr/>
            <p:nvPr/>
          </p:nvSpPr>
          <p:spPr>
            <a:xfrm>
              <a:off x="2897951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cxnSp>
          <p:nvCxnSpPr>
            <p:cNvPr id="39" name="Connecteur droit avec flèche 38">
              <a:extLst>
                <a:ext uri="{FF2B5EF4-FFF2-40B4-BE49-F238E27FC236}">
                  <a16:creationId xmlns:a16="http://schemas.microsoft.com/office/drawing/2014/main" id="{098E5E90-2BC1-D47E-CC1D-07D7439F1775}"/>
                </a:ext>
              </a:extLst>
            </p:cNvPr>
            <p:cNvCxnSpPr>
              <a:cxnSpLocks/>
            </p:cNvCxnSpPr>
            <p:nvPr/>
          </p:nvCxnSpPr>
          <p:spPr>
            <a:xfrm>
              <a:off x="2231230" y="5472112"/>
              <a:ext cx="661987" cy="14287"/>
            </a:xfrm>
            <a:prstGeom prst="straightConnector1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340886A7-0BD7-9CA6-8194-63A4AC77E070}"/>
              </a:ext>
            </a:extLst>
          </p:cNvPr>
          <p:cNvGrpSpPr/>
          <p:nvPr/>
        </p:nvGrpSpPr>
        <p:grpSpPr>
          <a:xfrm>
            <a:off x="7988994" y="4475870"/>
            <a:ext cx="965575" cy="169403"/>
            <a:chOff x="2080734" y="5392480"/>
            <a:chExt cx="965575" cy="169403"/>
          </a:xfrm>
        </p:grpSpPr>
        <p:sp>
          <p:nvSpPr>
            <p:cNvPr id="41" name="Ellipse 40">
              <a:extLst>
                <a:ext uri="{FF2B5EF4-FFF2-40B4-BE49-F238E27FC236}">
                  <a16:creationId xmlns:a16="http://schemas.microsoft.com/office/drawing/2014/main" id="{1262236D-EF2D-8C19-7D6B-B49ED0BEAD7E}"/>
                </a:ext>
              </a:extLst>
            </p:cNvPr>
            <p:cNvSpPr/>
            <p:nvPr/>
          </p:nvSpPr>
          <p:spPr>
            <a:xfrm>
              <a:off x="2080734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E8A08A67-DD74-7E41-3C4F-94074B2C297C}"/>
                </a:ext>
              </a:extLst>
            </p:cNvPr>
            <p:cNvSpPr/>
            <p:nvPr/>
          </p:nvSpPr>
          <p:spPr>
            <a:xfrm>
              <a:off x="2897951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cxnSp>
          <p:nvCxnSpPr>
            <p:cNvPr id="43" name="Connecteur droit avec flèche 42">
              <a:extLst>
                <a:ext uri="{FF2B5EF4-FFF2-40B4-BE49-F238E27FC236}">
                  <a16:creationId xmlns:a16="http://schemas.microsoft.com/office/drawing/2014/main" id="{0EABB38A-9308-955D-EB38-5EACA142792F}"/>
                </a:ext>
              </a:extLst>
            </p:cNvPr>
            <p:cNvCxnSpPr>
              <a:cxnSpLocks/>
            </p:cNvCxnSpPr>
            <p:nvPr/>
          </p:nvCxnSpPr>
          <p:spPr>
            <a:xfrm>
              <a:off x="2231230" y="5472112"/>
              <a:ext cx="661987" cy="14287"/>
            </a:xfrm>
            <a:prstGeom prst="straightConnector1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B5407E72-904E-6546-73BD-80D726A728FF}"/>
              </a:ext>
            </a:extLst>
          </p:cNvPr>
          <p:cNvGrpSpPr/>
          <p:nvPr/>
        </p:nvGrpSpPr>
        <p:grpSpPr>
          <a:xfrm>
            <a:off x="8474907" y="4840304"/>
            <a:ext cx="965575" cy="169403"/>
            <a:chOff x="2080734" y="5392480"/>
            <a:chExt cx="965575" cy="169403"/>
          </a:xfrm>
        </p:grpSpPr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2F7DA5F7-38D8-D704-06D1-0075654EEBE2}"/>
                </a:ext>
              </a:extLst>
            </p:cNvPr>
            <p:cNvSpPr/>
            <p:nvPr/>
          </p:nvSpPr>
          <p:spPr>
            <a:xfrm>
              <a:off x="2080734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46" name="Ellipse 45">
              <a:extLst>
                <a:ext uri="{FF2B5EF4-FFF2-40B4-BE49-F238E27FC236}">
                  <a16:creationId xmlns:a16="http://schemas.microsoft.com/office/drawing/2014/main" id="{AC1960B8-189A-003C-12A0-512190DF8891}"/>
                </a:ext>
              </a:extLst>
            </p:cNvPr>
            <p:cNvSpPr/>
            <p:nvPr/>
          </p:nvSpPr>
          <p:spPr>
            <a:xfrm>
              <a:off x="2897951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cxnSp>
          <p:nvCxnSpPr>
            <p:cNvPr id="47" name="Connecteur droit avec flèche 46">
              <a:extLst>
                <a:ext uri="{FF2B5EF4-FFF2-40B4-BE49-F238E27FC236}">
                  <a16:creationId xmlns:a16="http://schemas.microsoft.com/office/drawing/2014/main" id="{F04124ED-95BF-96B0-3F8A-CE4CBC9F3548}"/>
                </a:ext>
              </a:extLst>
            </p:cNvPr>
            <p:cNvCxnSpPr>
              <a:cxnSpLocks/>
            </p:cNvCxnSpPr>
            <p:nvPr/>
          </p:nvCxnSpPr>
          <p:spPr>
            <a:xfrm>
              <a:off x="2231230" y="5472112"/>
              <a:ext cx="661987" cy="14287"/>
            </a:xfrm>
            <a:prstGeom prst="straightConnector1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9" name="Image 48" descr="Une image contenant noir, obscurité&#10;&#10;Le contenu généré par l’IA peut être incorrect.">
            <a:extLst>
              <a:ext uri="{FF2B5EF4-FFF2-40B4-BE49-F238E27FC236}">
                <a16:creationId xmlns:a16="http://schemas.microsoft.com/office/drawing/2014/main" id="{A623B632-E6EE-F820-ABE0-736A8C78D1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2807" y="6249298"/>
            <a:ext cx="1093167" cy="47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007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441A5-B070-3E18-E832-98BD4FB9D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EFCF53D-2518-AD80-1547-83A0CE879302}"/>
              </a:ext>
            </a:extLst>
          </p:cNvPr>
          <p:cNvSpPr txBox="1"/>
          <p:nvPr/>
        </p:nvSpPr>
        <p:spPr>
          <a:xfrm>
            <a:off x="0" y="0"/>
            <a:ext cx="1263721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2000" b="1">
                <a:solidFill>
                  <a:schemeClr val="bg1"/>
                </a:solidFill>
              </a:rPr>
              <a:t>MEDIUM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7AD04FC-4802-9CBC-6BD6-2B7B375B6C2C}"/>
              </a:ext>
            </a:extLst>
          </p:cNvPr>
          <p:cNvSpPr txBox="1"/>
          <p:nvPr/>
        </p:nvSpPr>
        <p:spPr>
          <a:xfrm>
            <a:off x="-1" y="400110"/>
            <a:ext cx="1263721" cy="60016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L = 8m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P = 6m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H = 2,4m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A9AC1E9-139E-50E6-7C7D-B0610CB534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178" y="318653"/>
            <a:ext cx="8373644" cy="6220693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EB791B8C-9DCD-666D-4F93-275F12FBF1A9}"/>
              </a:ext>
            </a:extLst>
          </p:cNvPr>
          <p:cNvSpPr txBox="1"/>
          <p:nvPr/>
        </p:nvSpPr>
        <p:spPr>
          <a:xfrm>
            <a:off x="5432810" y="6249298"/>
            <a:ext cx="1263721" cy="43088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1100" dirty="0">
                <a:solidFill>
                  <a:schemeClr val="bg1"/>
                </a:solidFill>
              </a:rPr>
              <a:t>1 côté ouvert</a:t>
            </a:r>
            <a:br>
              <a:rPr lang="fr-BE" sz="1100" dirty="0">
                <a:solidFill>
                  <a:schemeClr val="bg1"/>
                </a:solidFill>
              </a:rPr>
            </a:br>
            <a:r>
              <a:rPr lang="fr-BE" sz="1100" dirty="0">
                <a:solidFill>
                  <a:schemeClr val="bg1"/>
                </a:solidFill>
              </a:rPr>
              <a:t>1 open </a:t>
            </a:r>
            <a:r>
              <a:rPr lang="fr-BE" sz="1100" dirty="0" err="1">
                <a:solidFill>
                  <a:schemeClr val="bg1"/>
                </a:solidFill>
              </a:rPr>
              <a:t>zijde</a:t>
            </a:r>
            <a:endParaRPr lang="fr-BE" sz="1100" dirty="0">
              <a:solidFill>
                <a:schemeClr val="bg1"/>
              </a:solidFill>
            </a:endParaRPr>
          </a:p>
        </p:txBody>
      </p:sp>
      <p:pic>
        <p:nvPicPr>
          <p:cNvPr id="3" name="Image 2" descr="Une image contenant noir, obscurité&#10;&#10;Le contenu généré par l’IA peut être incorrect.">
            <a:extLst>
              <a:ext uri="{FF2B5EF4-FFF2-40B4-BE49-F238E27FC236}">
                <a16:creationId xmlns:a16="http://schemas.microsoft.com/office/drawing/2014/main" id="{E2F9AC60-68D6-D8C5-E85C-EAFE3D33EE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2807" y="6249298"/>
            <a:ext cx="1093167" cy="477493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EEC0007E-9192-3776-3EAA-0747BA38C166}"/>
              </a:ext>
            </a:extLst>
          </p:cNvPr>
          <p:cNvSpPr txBox="1"/>
          <p:nvPr/>
        </p:nvSpPr>
        <p:spPr>
          <a:xfrm>
            <a:off x="1915089" y="3828"/>
            <a:ext cx="185214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EXEMPLE  VOORBEELD</a:t>
            </a:r>
          </a:p>
          <a:p>
            <a:pPr algn="l"/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358FDDD-1D1B-DA7B-9933-E88CC5703674}"/>
              </a:ext>
            </a:extLst>
          </p:cNvPr>
          <p:cNvSpPr/>
          <p:nvPr/>
        </p:nvSpPr>
        <p:spPr>
          <a:xfrm>
            <a:off x="8501407" y="1090716"/>
            <a:ext cx="857249" cy="8334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200" dirty="0"/>
              <a:t>100*100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939A25-52AD-62FF-FA0E-6480C12CB2CB}"/>
              </a:ext>
            </a:extLst>
          </p:cNvPr>
          <p:cNvSpPr/>
          <p:nvPr/>
        </p:nvSpPr>
        <p:spPr>
          <a:xfrm>
            <a:off x="4891375" y="2683277"/>
            <a:ext cx="1431396" cy="6331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180*80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D2398F-084C-7E6C-E708-0CD0D052D6F3}"/>
              </a:ext>
            </a:extLst>
          </p:cNvPr>
          <p:cNvSpPr/>
          <p:nvPr/>
        </p:nvSpPr>
        <p:spPr>
          <a:xfrm>
            <a:off x="3066992" y="2681068"/>
            <a:ext cx="1431396" cy="6331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180*80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C40BFE2-F3E0-55DB-C28E-71AB02A14C17}"/>
              </a:ext>
            </a:extLst>
          </p:cNvPr>
          <p:cNvSpPr/>
          <p:nvPr/>
        </p:nvSpPr>
        <p:spPr>
          <a:xfrm>
            <a:off x="4886957" y="1508251"/>
            <a:ext cx="1431396" cy="6331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180*80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8A08C7-8570-970C-F255-5FD993BBC312}"/>
              </a:ext>
            </a:extLst>
          </p:cNvPr>
          <p:cNvSpPr/>
          <p:nvPr/>
        </p:nvSpPr>
        <p:spPr>
          <a:xfrm>
            <a:off x="3051531" y="1506042"/>
            <a:ext cx="1431396" cy="6331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180*80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80DA868-171E-2763-9ECA-680754C316DB}"/>
              </a:ext>
            </a:extLst>
          </p:cNvPr>
          <p:cNvSpPr/>
          <p:nvPr/>
        </p:nvSpPr>
        <p:spPr>
          <a:xfrm>
            <a:off x="4891375" y="3942233"/>
            <a:ext cx="1431396" cy="6331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180*80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2F4C75F-890D-333B-B796-C469BA80D6B5}"/>
              </a:ext>
            </a:extLst>
          </p:cNvPr>
          <p:cNvSpPr/>
          <p:nvPr/>
        </p:nvSpPr>
        <p:spPr>
          <a:xfrm>
            <a:off x="3066991" y="3940024"/>
            <a:ext cx="1431396" cy="6331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180*80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71E914F-87B9-6BCF-2B01-122FE68D6909}"/>
              </a:ext>
            </a:extLst>
          </p:cNvPr>
          <p:cNvSpPr/>
          <p:nvPr/>
        </p:nvSpPr>
        <p:spPr>
          <a:xfrm rot="5400000">
            <a:off x="8314852" y="2679826"/>
            <a:ext cx="1002771" cy="6331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120*80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185D4CE-8D03-8E2B-03E7-90C7BA275AEA}"/>
              </a:ext>
            </a:extLst>
          </p:cNvPr>
          <p:cNvSpPr/>
          <p:nvPr/>
        </p:nvSpPr>
        <p:spPr>
          <a:xfrm rot="5400000">
            <a:off x="8314852" y="3938782"/>
            <a:ext cx="1002771" cy="6331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120*80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72F47CC9-A081-5FE8-34B3-3F122EDD3579}"/>
              </a:ext>
            </a:extLst>
          </p:cNvPr>
          <p:cNvSpPr/>
          <p:nvPr/>
        </p:nvSpPr>
        <p:spPr>
          <a:xfrm>
            <a:off x="3767628" y="1202515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7FFC9F22-34D0-BD27-9ECD-BB14359CD177}"/>
              </a:ext>
            </a:extLst>
          </p:cNvPr>
          <p:cNvSpPr/>
          <p:nvPr/>
        </p:nvSpPr>
        <p:spPr>
          <a:xfrm>
            <a:off x="3412028" y="1200305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F3ACDC5A-1B52-6781-C853-03D598AED1A3}"/>
              </a:ext>
            </a:extLst>
          </p:cNvPr>
          <p:cNvSpPr/>
          <p:nvPr/>
        </p:nvSpPr>
        <p:spPr>
          <a:xfrm>
            <a:off x="3067471" y="1198097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5AAF941F-A3E7-ECD5-6284-875507C2ABB1}"/>
              </a:ext>
            </a:extLst>
          </p:cNvPr>
          <p:cNvSpPr/>
          <p:nvPr/>
        </p:nvSpPr>
        <p:spPr>
          <a:xfrm>
            <a:off x="4132063" y="1202514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288B7718-A341-AC16-FDEA-8010F218E74A}"/>
              </a:ext>
            </a:extLst>
          </p:cNvPr>
          <p:cNvSpPr/>
          <p:nvPr/>
        </p:nvSpPr>
        <p:spPr>
          <a:xfrm>
            <a:off x="3800758" y="2019732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5C933AAB-CCD5-8F99-6FFE-C045B44FBB12}"/>
              </a:ext>
            </a:extLst>
          </p:cNvPr>
          <p:cNvSpPr/>
          <p:nvPr/>
        </p:nvSpPr>
        <p:spPr>
          <a:xfrm>
            <a:off x="3445158" y="2017522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6F41ED26-3465-62A6-2CED-01DFD80A2907}"/>
              </a:ext>
            </a:extLst>
          </p:cNvPr>
          <p:cNvSpPr/>
          <p:nvPr/>
        </p:nvSpPr>
        <p:spPr>
          <a:xfrm>
            <a:off x="3100601" y="2015314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ED2B372A-83D4-FECE-AE00-D1542788CF6A}"/>
              </a:ext>
            </a:extLst>
          </p:cNvPr>
          <p:cNvSpPr/>
          <p:nvPr/>
        </p:nvSpPr>
        <p:spPr>
          <a:xfrm>
            <a:off x="4165193" y="2019731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55132D50-4962-88D2-0167-4DDD6833B61C}"/>
              </a:ext>
            </a:extLst>
          </p:cNvPr>
          <p:cNvSpPr/>
          <p:nvPr/>
        </p:nvSpPr>
        <p:spPr>
          <a:xfrm>
            <a:off x="5689193" y="1268775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FB2D9AFA-02F0-E5B6-0874-BFF4B798B538}"/>
              </a:ext>
            </a:extLst>
          </p:cNvPr>
          <p:cNvSpPr/>
          <p:nvPr/>
        </p:nvSpPr>
        <p:spPr>
          <a:xfrm>
            <a:off x="5333593" y="1266565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>
            <a:extLst>
              <a:ext uri="{FF2B5EF4-FFF2-40B4-BE49-F238E27FC236}">
                <a16:creationId xmlns:a16="http://schemas.microsoft.com/office/drawing/2014/main" id="{44976742-9ABB-2710-5AD5-9FD762EB8A47}"/>
              </a:ext>
            </a:extLst>
          </p:cNvPr>
          <p:cNvSpPr/>
          <p:nvPr/>
        </p:nvSpPr>
        <p:spPr>
          <a:xfrm>
            <a:off x="4989036" y="1264357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>
            <a:extLst>
              <a:ext uri="{FF2B5EF4-FFF2-40B4-BE49-F238E27FC236}">
                <a16:creationId xmlns:a16="http://schemas.microsoft.com/office/drawing/2014/main" id="{1ACCF99B-BED1-1175-C0D3-62B90120D737}"/>
              </a:ext>
            </a:extLst>
          </p:cNvPr>
          <p:cNvSpPr/>
          <p:nvPr/>
        </p:nvSpPr>
        <p:spPr>
          <a:xfrm>
            <a:off x="6053628" y="1268774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175D760B-2301-5DAE-2C0F-9341E9E88E26}"/>
              </a:ext>
            </a:extLst>
          </p:cNvPr>
          <p:cNvSpPr/>
          <p:nvPr/>
        </p:nvSpPr>
        <p:spPr>
          <a:xfrm>
            <a:off x="5667105" y="2085992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924E4D1D-E75A-33A7-492E-8351066CC317}"/>
              </a:ext>
            </a:extLst>
          </p:cNvPr>
          <p:cNvSpPr/>
          <p:nvPr/>
        </p:nvSpPr>
        <p:spPr>
          <a:xfrm>
            <a:off x="5311505" y="2083782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6A94DC70-999F-DEA6-E07E-730D0A95A740}"/>
              </a:ext>
            </a:extLst>
          </p:cNvPr>
          <p:cNvSpPr/>
          <p:nvPr/>
        </p:nvSpPr>
        <p:spPr>
          <a:xfrm>
            <a:off x="4966948" y="2081574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F4CEDA80-EB45-CB4F-833C-AEF1530A18B6}"/>
              </a:ext>
            </a:extLst>
          </p:cNvPr>
          <p:cNvSpPr/>
          <p:nvPr/>
        </p:nvSpPr>
        <p:spPr>
          <a:xfrm>
            <a:off x="6031540" y="2085991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256B66F9-751D-21FE-4063-F94CDBFE9CBE}"/>
              </a:ext>
            </a:extLst>
          </p:cNvPr>
          <p:cNvSpPr/>
          <p:nvPr/>
        </p:nvSpPr>
        <p:spPr>
          <a:xfrm>
            <a:off x="3833889" y="3687298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Ellipse 47">
            <a:extLst>
              <a:ext uri="{FF2B5EF4-FFF2-40B4-BE49-F238E27FC236}">
                <a16:creationId xmlns:a16="http://schemas.microsoft.com/office/drawing/2014/main" id="{8742834B-1109-00BF-978F-34CB7CF044BD}"/>
              </a:ext>
            </a:extLst>
          </p:cNvPr>
          <p:cNvSpPr/>
          <p:nvPr/>
        </p:nvSpPr>
        <p:spPr>
          <a:xfrm>
            <a:off x="3478289" y="3685088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80D8B183-C113-5732-F617-B2DA34707DA8}"/>
              </a:ext>
            </a:extLst>
          </p:cNvPr>
          <p:cNvSpPr/>
          <p:nvPr/>
        </p:nvSpPr>
        <p:spPr>
          <a:xfrm>
            <a:off x="3133732" y="3682880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FA30158D-B264-F67F-4A0F-856AF396E5EA}"/>
              </a:ext>
            </a:extLst>
          </p:cNvPr>
          <p:cNvSpPr/>
          <p:nvPr/>
        </p:nvSpPr>
        <p:spPr>
          <a:xfrm>
            <a:off x="4198324" y="3687297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E2743E11-8E01-BEDD-F21B-36C645D7F681}"/>
              </a:ext>
            </a:extLst>
          </p:cNvPr>
          <p:cNvSpPr/>
          <p:nvPr/>
        </p:nvSpPr>
        <p:spPr>
          <a:xfrm>
            <a:off x="5700236" y="3190341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CF6F5A1A-92AE-8664-C194-0E4EDFE8A13C}"/>
              </a:ext>
            </a:extLst>
          </p:cNvPr>
          <p:cNvSpPr/>
          <p:nvPr/>
        </p:nvSpPr>
        <p:spPr>
          <a:xfrm>
            <a:off x="5344636" y="3188131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2EBC97C6-C15C-005D-1903-6B7449980958}"/>
              </a:ext>
            </a:extLst>
          </p:cNvPr>
          <p:cNvSpPr/>
          <p:nvPr/>
        </p:nvSpPr>
        <p:spPr>
          <a:xfrm>
            <a:off x="5000079" y="3185923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Ellipse 53">
            <a:extLst>
              <a:ext uri="{FF2B5EF4-FFF2-40B4-BE49-F238E27FC236}">
                <a16:creationId xmlns:a16="http://schemas.microsoft.com/office/drawing/2014/main" id="{9D65D2FF-EDF9-3A29-E2F8-8F5A2965F86E}"/>
              </a:ext>
            </a:extLst>
          </p:cNvPr>
          <p:cNvSpPr/>
          <p:nvPr/>
        </p:nvSpPr>
        <p:spPr>
          <a:xfrm>
            <a:off x="6064671" y="3190340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AA1D49A3-74FA-710A-EDA8-8C45BADAF8F4}"/>
              </a:ext>
            </a:extLst>
          </p:cNvPr>
          <p:cNvSpPr/>
          <p:nvPr/>
        </p:nvSpPr>
        <p:spPr>
          <a:xfrm>
            <a:off x="3833888" y="2472515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Ellipse 55">
            <a:extLst>
              <a:ext uri="{FF2B5EF4-FFF2-40B4-BE49-F238E27FC236}">
                <a16:creationId xmlns:a16="http://schemas.microsoft.com/office/drawing/2014/main" id="{1BED5FF6-1E15-1581-ADA5-52D3D9C3083F}"/>
              </a:ext>
            </a:extLst>
          </p:cNvPr>
          <p:cNvSpPr/>
          <p:nvPr/>
        </p:nvSpPr>
        <p:spPr>
          <a:xfrm>
            <a:off x="3478288" y="2470304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>
            <a:extLst>
              <a:ext uri="{FF2B5EF4-FFF2-40B4-BE49-F238E27FC236}">
                <a16:creationId xmlns:a16="http://schemas.microsoft.com/office/drawing/2014/main" id="{50B32389-8F6A-893A-3581-E3B9117B2B39}"/>
              </a:ext>
            </a:extLst>
          </p:cNvPr>
          <p:cNvSpPr/>
          <p:nvPr/>
        </p:nvSpPr>
        <p:spPr>
          <a:xfrm>
            <a:off x="3133731" y="2468096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Ellipse 57">
            <a:extLst>
              <a:ext uri="{FF2B5EF4-FFF2-40B4-BE49-F238E27FC236}">
                <a16:creationId xmlns:a16="http://schemas.microsoft.com/office/drawing/2014/main" id="{447446AC-1A05-8F90-B206-0632A7B1AEF9}"/>
              </a:ext>
            </a:extLst>
          </p:cNvPr>
          <p:cNvSpPr/>
          <p:nvPr/>
        </p:nvSpPr>
        <p:spPr>
          <a:xfrm>
            <a:off x="4198323" y="2472514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Ellipse 58">
            <a:extLst>
              <a:ext uri="{FF2B5EF4-FFF2-40B4-BE49-F238E27FC236}">
                <a16:creationId xmlns:a16="http://schemas.microsoft.com/office/drawing/2014/main" id="{D736DD12-CAF7-7A3A-AEFB-2CCA950CDBB9}"/>
              </a:ext>
            </a:extLst>
          </p:cNvPr>
          <p:cNvSpPr/>
          <p:nvPr/>
        </p:nvSpPr>
        <p:spPr>
          <a:xfrm>
            <a:off x="3844932" y="3267645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Ellipse 59">
            <a:extLst>
              <a:ext uri="{FF2B5EF4-FFF2-40B4-BE49-F238E27FC236}">
                <a16:creationId xmlns:a16="http://schemas.microsoft.com/office/drawing/2014/main" id="{EDFC88A1-51B1-59E2-391D-CAEA723CEEF1}"/>
              </a:ext>
            </a:extLst>
          </p:cNvPr>
          <p:cNvSpPr/>
          <p:nvPr/>
        </p:nvSpPr>
        <p:spPr>
          <a:xfrm>
            <a:off x="3489332" y="3265435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Ellipse 60">
            <a:extLst>
              <a:ext uri="{FF2B5EF4-FFF2-40B4-BE49-F238E27FC236}">
                <a16:creationId xmlns:a16="http://schemas.microsoft.com/office/drawing/2014/main" id="{62C541A0-DF34-3AEE-80FE-FE56F59901F8}"/>
              </a:ext>
            </a:extLst>
          </p:cNvPr>
          <p:cNvSpPr/>
          <p:nvPr/>
        </p:nvSpPr>
        <p:spPr>
          <a:xfrm>
            <a:off x="3100601" y="3285314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Ellipse 61">
            <a:extLst>
              <a:ext uri="{FF2B5EF4-FFF2-40B4-BE49-F238E27FC236}">
                <a16:creationId xmlns:a16="http://schemas.microsoft.com/office/drawing/2014/main" id="{D26F78B9-A277-B82E-F11E-23C270C84880}"/>
              </a:ext>
            </a:extLst>
          </p:cNvPr>
          <p:cNvSpPr/>
          <p:nvPr/>
        </p:nvSpPr>
        <p:spPr>
          <a:xfrm>
            <a:off x="4209367" y="3267644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Ellipse 62">
            <a:extLst>
              <a:ext uri="{FF2B5EF4-FFF2-40B4-BE49-F238E27FC236}">
                <a16:creationId xmlns:a16="http://schemas.microsoft.com/office/drawing/2014/main" id="{D94EEBF9-AFD6-F45D-C66D-25F206EA6F4C}"/>
              </a:ext>
            </a:extLst>
          </p:cNvPr>
          <p:cNvSpPr/>
          <p:nvPr/>
        </p:nvSpPr>
        <p:spPr>
          <a:xfrm>
            <a:off x="3789715" y="4526601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Ellipse 63">
            <a:extLst>
              <a:ext uri="{FF2B5EF4-FFF2-40B4-BE49-F238E27FC236}">
                <a16:creationId xmlns:a16="http://schemas.microsoft.com/office/drawing/2014/main" id="{355F1656-6C1B-32D4-53A4-6B8D1B0E8A1A}"/>
              </a:ext>
            </a:extLst>
          </p:cNvPr>
          <p:cNvSpPr/>
          <p:nvPr/>
        </p:nvSpPr>
        <p:spPr>
          <a:xfrm>
            <a:off x="3434115" y="4524392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Ellipse 64">
            <a:extLst>
              <a:ext uri="{FF2B5EF4-FFF2-40B4-BE49-F238E27FC236}">
                <a16:creationId xmlns:a16="http://schemas.microsoft.com/office/drawing/2014/main" id="{094E100F-C79D-438D-7AA1-F2ABD3B3A664}"/>
              </a:ext>
            </a:extLst>
          </p:cNvPr>
          <p:cNvSpPr/>
          <p:nvPr/>
        </p:nvSpPr>
        <p:spPr>
          <a:xfrm>
            <a:off x="3089557" y="4522183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Ellipse 65">
            <a:extLst>
              <a:ext uri="{FF2B5EF4-FFF2-40B4-BE49-F238E27FC236}">
                <a16:creationId xmlns:a16="http://schemas.microsoft.com/office/drawing/2014/main" id="{ECBD6883-1616-01DD-88B3-10315EEB2BD8}"/>
              </a:ext>
            </a:extLst>
          </p:cNvPr>
          <p:cNvSpPr/>
          <p:nvPr/>
        </p:nvSpPr>
        <p:spPr>
          <a:xfrm>
            <a:off x="4154150" y="4526600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Ellipse 66">
            <a:extLst>
              <a:ext uri="{FF2B5EF4-FFF2-40B4-BE49-F238E27FC236}">
                <a16:creationId xmlns:a16="http://schemas.microsoft.com/office/drawing/2014/main" id="{21B59AB6-9B44-FC63-55A2-A1AA9D0F095F}"/>
              </a:ext>
            </a:extLst>
          </p:cNvPr>
          <p:cNvSpPr/>
          <p:nvPr/>
        </p:nvSpPr>
        <p:spPr>
          <a:xfrm>
            <a:off x="5589802" y="3698341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Ellipse 67">
            <a:extLst>
              <a:ext uri="{FF2B5EF4-FFF2-40B4-BE49-F238E27FC236}">
                <a16:creationId xmlns:a16="http://schemas.microsoft.com/office/drawing/2014/main" id="{9DA911D3-8ED6-5570-827D-FCFA3EE0BD29}"/>
              </a:ext>
            </a:extLst>
          </p:cNvPr>
          <p:cNvSpPr/>
          <p:nvPr/>
        </p:nvSpPr>
        <p:spPr>
          <a:xfrm>
            <a:off x="5256289" y="3696131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Ellipse 68">
            <a:extLst>
              <a:ext uri="{FF2B5EF4-FFF2-40B4-BE49-F238E27FC236}">
                <a16:creationId xmlns:a16="http://schemas.microsoft.com/office/drawing/2014/main" id="{DDB917A6-31B9-B395-179F-8F3E1E2D362B}"/>
              </a:ext>
            </a:extLst>
          </p:cNvPr>
          <p:cNvSpPr/>
          <p:nvPr/>
        </p:nvSpPr>
        <p:spPr>
          <a:xfrm>
            <a:off x="4911732" y="3693923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762F855C-6E87-21BE-3091-F0B1CD5B37A4}"/>
              </a:ext>
            </a:extLst>
          </p:cNvPr>
          <p:cNvSpPr/>
          <p:nvPr/>
        </p:nvSpPr>
        <p:spPr>
          <a:xfrm>
            <a:off x="5976324" y="3698340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Ellipse 70">
            <a:extLst>
              <a:ext uri="{FF2B5EF4-FFF2-40B4-BE49-F238E27FC236}">
                <a16:creationId xmlns:a16="http://schemas.microsoft.com/office/drawing/2014/main" id="{722B5811-8B05-0EBD-2F14-46D73A2B4A37}"/>
              </a:ext>
            </a:extLst>
          </p:cNvPr>
          <p:cNvSpPr/>
          <p:nvPr/>
        </p:nvSpPr>
        <p:spPr>
          <a:xfrm>
            <a:off x="5622932" y="4548689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Ellipse 71">
            <a:extLst>
              <a:ext uri="{FF2B5EF4-FFF2-40B4-BE49-F238E27FC236}">
                <a16:creationId xmlns:a16="http://schemas.microsoft.com/office/drawing/2014/main" id="{C655F5BC-B996-669D-6D6E-8FF2B347B6B0}"/>
              </a:ext>
            </a:extLst>
          </p:cNvPr>
          <p:cNvSpPr/>
          <p:nvPr/>
        </p:nvSpPr>
        <p:spPr>
          <a:xfrm>
            <a:off x="5267332" y="4546479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Ellipse 72">
            <a:extLst>
              <a:ext uri="{FF2B5EF4-FFF2-40B4-BE49-F238E27FC236}">
                <a16:creationId xmlns:a16="http://schemas.microsoft.com/office/drawing/2014/main" id="{ECA48C73-E74F-411A-0AEA-D7E918D6CCF7}"/>
              </a:ext>
            </a:extLst>
          </p:cNvPr>
          <p:cNvSpPr/>
          <p:nvPr/>
        </p:nvSpPr>
        <p:spPr>
          <a:xfrm>
            <a:off x="4922775" y="4544270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Ellipse 73">
            <a:extLst>
              <a:ext uri="{FF2B5EF4-FFF2-40B4-BE49-F238E27FC236}">
                <a16:creationId xmlns:a16="http://schemas.microsoft.com/office/drawing/2014/main" id="{AC6D4FED-3428-A3B6-1098-B62BDD094712}"/>
              </a:ext>
            </a:extLst>
          </p:cNvPr>
          <p:cNvSpPr/>
          <p:nvPr/>
        </p:nvSpPr>
        <p:spPr>
          <a:xfrm>
            <a:off x="5987367" y="4548688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Ellipse 74">
            <a:extLst>
              <a:ext uri="{FF2B5EF4-FFF2-40B4-BE49-F238E27FC236}">
                <a16:creationId xmlns:a16="http://schemas.microsoft.com/office/drawing/2014/main" id="{EC98528E-F4DF-06E4-7718-D5BD914F04FD}"/>
              </a:ext>
            </a:extLst>
          </p:cNvPr>
          <p:cNvSpPr/>
          <p:nvPr/>
        </p:nvSpPr>
        <p:spPr>
          <a:xfrm>
            <a:off x="5633976" y="2472515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Ellipse 75">
            <a:extLst>
              <a:ext uri="{FF2B5EF4-FFF2-40B4-BE49-F238E27FC236}">
                <a16:creationId xmlns:a16="http://schemas.microsoft.com/office/drawing/2014/main" id="{262FFB70-8CA5-939A-8F7B-63CEBBEC8327}"/>
              </a:ext>
            </a:extLst>
          </p:cNvPr>
          <p:cNvSpPr/>
          <p:nvPr/>
        </p:nvSpPr>
        <p:spPr>
          <a:xfrm>
            <a:off x="5278376" y="2470305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Ellipse 76">
            <a:extLst>
              <a:ext uri="{FF2B5EF4-FFF2-40B4-BE49-F238E27FC236}">
                <a16:creationId xmlns:a16="http://schemas.microsoft.com/office/drawing/2014/main" id="{12510315-CEBD-2F65-6DE1-B78DBC85353E}"/>
              </a:ext>
            </a:extLst>
          </p:cNvPr>
          <p:cNvSpPr/>
          <p:nvPr/>
        </p:nvSpPr>
        <p:spPr>
          <a:xfrm>
            <a:off x="4933819" y="2468097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Ellipse 77">
            <a:extLst>
              <a:ext uri="{FF2B5EF4-FFF2-40B4-BE49-F238E27FC236}">
                <a16:creationId xmlns:a16="http://schemas.microsoft.com/office/drawing/2014/main" id="{EA3D9CB1-35D9-2A3D-20EC-BA3666D185D4}"/>
              </a:ext>
            </a:extLst>
          </p:cNvPr>
          <p:cNvSpPr/>
          <p:nvPr/>
        </p:nvSpPr>
        <p:spPr>
          <a:xfrm>
            <a:off x="5998411" y="2472514"/>
            <a:ext cx="258792" cy="30192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83" name="Groupe 82">
            <a:extLst>
              <a:ext uri="{FF2B5EF4-FFF2-40B4-BE49-F238E27FC236}">
                <a16:creationId xmlns:a16="http://schemas.microsoft.com/office/drawing/2014/main" id="{C88FC3FC-CA22-8004-C0CC-F221F878E309}"/>
              </a:ext>
            </a:extLst>
          </p:cNvPr>
          <p:cNvGrpSpPr/>
          <p:nvPr/>
        </p:nvGrpSpPr>
        <p:grpSpPr>
          <a:xfrm>
            <a:off x="2699168" y="5856305"/>
            <a:ext cx="965575" cy="169403"/>
            <a:chOff x="2080734" y="5392480"/>
            <a:chExt cx="965575" cy="169403"/>
          </a:xfrm>
        </p:grpSpPr>
        <p:sp>
          <p:nvSpPr>
            <p:cNvPr id="80" name="Ellipse 79">
              <a:extLst>
                <a:ext uri="{FF2B5EF4-FFF2-40B4-BE49-F238E27FC236}">
                  <a16:creationId xmlns:a16="http://schemas.microsoft.com/office/drawing/2014/main" id="{9BA011A8-8DC9-056C-55A0-739BDE5211AA}"/>
                </a:ext>
              </a:extLst>
            </p:cNvPr>
            <p:cNvSpPr/>
            <p:nvPr/>
          </p:nvSpPr>
          <p:spPr>
            <a:xfrm>
              <a:off x="2080734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81" name="Ellipse 80">
              <a:extLst>
                <a:ext uri="{FF2B5EF4-FFF2-40B4-BE49-F238E27FC236}">
                  <a16:creationId xmlns:a16="http://schemas.microsoft.com/office/drawing/2014/main" id="{687B85C2-994C-859C-BE80-8DF30DE3E12D}"/>
                </a:ext>
              </a:extLst>
            </p:cNvPr>
            <p:cNvSpPr/>
            <p:nvPr/>
          </p:nvSpPr>
          <p:spPr>
            <a:xfrm>
              <a:off x="2897951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cxnSp>
          <p:nvCxnSpPr>
            <p:cNvPr id="82" name="Connecteur droit avec flèche 81">
              <a:extLst>
                <a:ext uri="{FF2B5EF4-FFF2-40B4-BE49-F238E27FC236}">
                  <a16:creationId xmlns:a16="http://schemas.microsoft.com/office/drawing/2014/main" id="{E11DA068-E9BB-18EE-2CA8-2E3DC87A8CDA}"/>
                </a:ext>
              </a:extLst>
            </p:cNvPr>
            <p:cNvCxnSpPr/>
            <p:nvPr/>
          </p:nvCxnSpPr>
          <p:spPr>
            <a:xfrm>
              <a:off x="2231230" y="5472112"/>
              <a:ext cx="661987" cy="14287"/>
            </a:xfrm>
            <a:prstGeom prst="straightConnector1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e 83">
            <a:extLst>
              <a:ext uri="{FF2B5EF4-FFF2-40B4-BE49-F238E27FC236}">
                <a16:creationId xmlns:a16="http://schemas.microsoft.com/office/drawing/2014/main" id="{6225EFAB-09EE-6A60-2C3D-48CAA2F744E1}"/>
              </a:ext>
            </a:extLst>
          </p:cNvPr>
          <p:cNvGrpSpPr/>
          <p:nvPr/>
        </p:nvGrpSpPr>
        <p:grpSpPr>
          <a:xfrm>
            <a:off x="3538472" y="5856305"/>
            <a:ext cx="965575" cy="169403"/>
            <a:chOff x="2080734" y="5392480"/>
            <a:chExt cx="965575" cy="169403"/>
          </a:xfrm>
        </p:grpSpPr>
        <p:sp>
          <p:nvSpPr>
            <p:cNvPr id="85" name="Ellipse 84">
              <a:extLst>
                <a:ext uri="{FF2B5EF4-FFF2-40B4-BE49-F238E27FC236}">
                  <a16:creationId xmlns:a16="http://schemas.microsoft.com/office/drawing/2014/main" id="{2985D019-4844-C4A0-B5C4-DCEF56823ABF}"/>
                </a:ext>
              </a:extLst>
            </p:cNvPr>
            <p:cNvSpPr/>
            <p:nvPr/>
          </p:nvSpPr>
          <p:spPr>
            <a:xfrm>
              <a:off x="2080734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86" name="Ellipse 85">
              <a:extLst>
                <a:ext uri="{FF2B5EF4-FFF2-40B4-BE49-F238E27FC236}">
                  <a16:creationId xmlns:a16="http://schemas.microsoft.com/office/drawing/2014/main" id="{4F7FC781-F10B-FAA8-D732-0B95D88290E9}"/>
                </a:ext>
              </a:extLst>
            </p:cNvPr>
            <p:cNvSpPr/>
            <p:nvPr/>
          </p:nvSpPr>
          <p:spPr>
            <a:xfrm>
              <a:off x="2897951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cxnSp>
          <p:nvCxnSpPr>
            <p:cNvPr id="87" name="Connecteur droit avec flèche 86">
              <a:extLst>
                <a:ext uri="{FF2B5EF4-FFF2-40B4-BE49-F238E27FC236}">
                  <a16:creationId xmlns:a16="http://schemas.microsoft.com/office/drawing/2014/main" id="{651673AF-4CF7-0B2D-05D1-892601ED9B62}"/>
                </a:ext>
              </a:extLst>
            </p:cNvPr>
            <p:cNvCxnSpPr>
              <a:cxnSpLocks/>
            </p:cNvCxnSpPr>
            <p:nvPr/>
          </p:nvCxnSpPr>
          <p:spPr>
            <a:xfrm>
              <a:off x="2231230" y="5472112"/>
              <a:ext cx="661987" cy="14287"/>
            </a:xfrm>
            <a:prstGeom prst="straightConnector1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e 87">
            <a:extLst>
              <a:ext uri="{FF2B5EF4-FFF2-40B4-BE49-F238E27FC236}">
                <a16:creationId xmlns:a16="http://schemas.microsoft.com/office/drawing/2014/main" id="{970EE5BB-E11D-06EA-693A-EEA8AAFE7F15}"/>
              </a:ext>
            </a:extLst>
          </p:cNvPr>
          <p:cNvGrpSpPr/>
          <p:nvPr/>
        </p:nvGrpSpPr>
        <p:grpSpPr>
          <a:xfrm>
            <a:off x="4333602" y="5856305"/>
            <a:ext cx="965575" cy="169403"/>
            <a:chOff x="2080734" y="5392480"/>
            <a:chExt cx="965575" cy="169403"/>
          </a:xfrm>
        </p:grpSpPr>
        <p:sp>
          <p:nvSpPr>
            <p:cNvPr id="89" name="Ellipse 88">
              <a:extLst>
                <a:ext uri="{FF2B5EF4-FFF2-40B4-BE49-F238E27FC236}">
                  <a16:creationId xmlns:a16="http://schemas.microsoft.com/office/drawing/2014/main" id="{F800D01A-B809-D683-A7FA-E062503BA113}"/>
                </a:ext>
              </a:extLst>
            </p:cNvPr>
            <p:cNvSpPr/>
            <p:nvPr/>
          </p:nvSpPr>
          <p:spPr>
            <a:xfrm>
              <a:off x="2080734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90" name="Ellipse 89">
              <a:extLst>
                <a:ext uri="{FF2B5EF4-FFF2-40B4-BE49-F238E27FC236}">
                  <a16:creationId xmlns:a16="http://schemas.microsoft.com/office/drawing/2014/main" id="{5BB9EE30-4654-BD4A-1ABD-BDEEC6A53EA6}"/>
                </a:ext>
              </a:extLst>
            </p:cNvPr>
            <p:cNvSpPr/>
            <p:nvPr/>
          </p:nvSpPr>
          <p:spPr>
            <a:xfrm>
              <a:off x="2897951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cxnSp>
          <p:nvCxnSpPr>
            <p:cNvPr id="91" name="Connecteur droit avec flèche 90">
              <a:extLst>
                <a:ext uri="{FF2B5EF4-FFF2-40B4-BE49-F238E27FC236}">
                  <a16:creationId xmlns:a16="http://schemas.microsoft.com/office/drawing/2014/main" id="{73DFA81E-55E3-0A22-0A5A-7BED20CCC467}"/>
                </a:ext>
              </a:extLst>
            </p:cNvPr>
            <p:cNvCxnSpPr>
              <a:cxnSpLocks/>
            </p:cNvCxnSpPr>
            <p:nvPr/>
          </p:nvCxnSpPr>
          <p:spPr>
            <a:xfrm>
              <a:off x="2231230" y="5472112"/>
              <a:ext cx="661987" cy="14287"/>
            </a:xfrm>
            <a:prstGeom prst="straightConnector1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Groupe 91">
            <a:extLst>
              <a:ext uri="{FF2B5EF4-FFF2-40B4-BE49-F238E27FC236}">
                <a16:creationId xmlns:a16="http://schemas.microsoft.com/office/drawing/2014/main" id="{6BBD0EBA-1A19-8DE1-1C4C-8ABB4D24FD19}"/>
              </a:ext>
            </a:extLst>
          </p:cNvPr>
          <p:cNvGrpSpPr/>
          <p:nvPr/>
        </p:nvGrpSpPr>
        <p:grpSpPr>
          <a:xfrm>
            <a:off x="8496994" y="5856304"/>
            <a:ext cx="965575" cy="169403"/>
            <a:chOff x="2080734" y="5392480"/>
            <a:chExt cx="965575" cy="169403"/>
          </a:xfrm>
        </p:grpSpPr>
        <p:sp>
          <p:nvSpPr>
            <p:cNvPr id="93" name="Ellipse 92">
              <a:extLst>
                <a:ext uri="{FF2B5EF4-FFF2-40B4-BE49-F238E27FC236}">
                  <a16:creationId xmlns:a16="http://schemas.microsoft.com/office/drawing/2014/main" id="{FF8B03AA-D11C-9839-820A-C31395795758}"/>
                </a:ext>
              </a:extLst>
            </p:cNvPr>
            <p:cNvSpPr/>
            <p:nvPr/>
          </p:nvSpPr>
          <p:spPr>
            <a:xfrm>
              <a:off x="2080734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94" name="Ellipse 93">
              <a:extLst>
                <a:ext uri="{FF2B5EF4-FFF2-40B4-BE49-F238E27FC236}">
                  <a16:creationId xmlns:a16="http://schemas.microsoft.com/office/drawing/2014/main" id="{9D1B5B40-7692-43F6-583E-6C1CD281DFB8}"/>
                </a:ext>
              </a:extLst>
            </p:cNvPr>
            <p:cNvSpPr/>
            <p:nvPr/>
          </p:nvSpPr>
          <p:spPr>
            <a:xfrm>
              <a:off x="2897951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cxnSp>
          <p:nvCxnSpPr>
            <p:cNvPr id="95" name="Connecteur droit avec flèche 94">
              <a:extLst>
                <a:ext uri="{FF2B5EF4-FFF2-40B4-BE49-F238E27FC236}">
                  <a16:creationId xmlns:a16="http://schemas.microsoft.com/office/drawing/2014/main" id="{7FBB6880-B064-06B2-90F6-B9FB7AECB1FB}"/>
                </a:ext>
              </a:extLst>
            </p:cNvPr>
            <p:cNvCxnSpPr>
              <a:cxnSpLocks/>
            </p:cNvCxnSpPr>
            <p:nvPr/>
          </p:nvCxnSpPr>
          <p:spPr>
            <a:xfrm>
              <a:off x="2231230" y="5472112"/>
              <a:ext cx="661987" cy="14287"/>
            </a:xfrm>
            <a:prstGeom prst="straightConnector1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e 95">
            <a:extLst>
              <a:ext uri="{FF2B5EF4-FFF2-40B4-BE49-F238E27FC236}">
                <a16:creationId xmlns:a16="http://schemas.microsoft.com/office/drawing/2014/main" id="{9A668C97-5990-7CDB-2688-125365317215}"/>
              </a:ext>
            </a:extLst>
          </p:cNvPr>
          <p:cNvGrpSpPr/>
          <p:nvPr/>
        </p:nvGrpSpPr>
        <p:grpSpPr>
          <a:xfrm>
            <a:off x="5161863" y="5856304"/>
            <a:ext cx="965575" cy="169403"/>
            <a:chOff x="2080734" y="5392480"/>
            <a:chExt cx="965575" cy="169403"/>
          </a:xfrm>
        </p:grpSpPr>
        <p:sp>
          <p:nvSpPr>
            <p:cNvPr id="97" name="Ellipse 96">
              <a:extLst>
                <a:ext uri="{FF2B5EF4-FFF2-40B4-BE49-F238E27FC236}">
                  <a16:creationId xmlns:a16="http://schemas.microsoft.com/office/drawing/2014/main" id="{B5E4183F-F10F-AC26-7AA9-68E43639DEB9}"/>
                </a:ext>
              </a:extLst>
            </p:cNvPr>
            <p:cNvSpPr/>
            <p:nvPr/>
          </p:nvSpPr>
          <p:spPr>
            <a:xfrm>
              <a:off x="2080734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98" name="Ellipse 97">
              <a:extLst>
                <a:ext uri="{FF2B5EF4-FFF2-40B4-BE49-F238E27FC236}">
                  <a16:creationId xmlns:a16="http://schemas.microsoft.com/office/drawing/2014/main" id="{282B8370-7F3E-079E-FCF4-762B1306ADA1}"/>
                </a:ext>
              </a:extLst>
            </p:cNvPr>
            <p:cNvSpPr/>
            <p:nvPr/>
          </p:nvSpPr>
          <p:spPr>
            <a:xfrm>
              <a:off x="2897951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cxnSp>
          <p:nvCxnSpPr>
            <p:cNvPr id="99" name="Connecteur droit avec flèche 98">
              <a:extLst>
                <a:ext uri="{FF2B5EF4-FFF2-40B4-BE49-F238E27FC236}">
                  <a16:creationId xmlns:a16="http://schemas.microsoft.com/office/drawing/2014/main" id="{309DB074-4BDC-D077-D756-346D45D05E13}"/>
                </a:ext>
              </a:extLst>
            </p:cNvPr>
            <p:cNvCxnSpPr>
              <a:cxnSpLocks/>
            </p:cNvCxnSpPr>
            <p:nvPr/>
          </p:nvCxnSpPr>
          <p:spPr>
            <a:xfrm>
              <a:off x="2231230" y="5472112"/>
              <a:ext cx="661987" cy="14287"/>
            </a:xfrm>
            <a:prstGeom prst="straightConnector1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oupe 99">
            <a:extLst>
              <a:ext uri="{FF2B5EF4-FFF2-40B4-BE49-F238E27FC236}">
                <a16:creationId xmlns:a16="http://schemas.microsoft.com/office/drawing/2014/main" id="{B91E775F-E5FA-D341-E1A1-B9758AA60E16}"/>
              </a:ext>
            </a:extLst>
          </p:cNvPr>
          <p:cNvGrpSpPr/>
          <p:nvPr/>
        </p:nvGrpSpPr>
        <p:grpSpPr>
          <a:xfrm rot="5400000">
            <a:off x="7271167" y="5458738"/>
            <a:ext cx="965575" cy="169403"/>
            <a:chOff x="2080734" y="5392480"/>
            <a:chExt cx="965575" cy="169403"/>
          </a:xfrm>
        </p:grpSpPr>
        <p:sp>
          <p:nvSpPr>
            <p:cNvPr id="101" name="Ellipse 100">
              <a:extLst>
                <a:ext uri="{FF2B5EF4-FFF2-40B4-BE49-F238E27FC236}">
                  <a16:creationId xmlns:a16="http://schemas.microsoft.com/office/drawing/2014/main" id="{0C19ACBB-F6F0-2E89-30C9-177F2C6E36E3}"/>
                </a:ext>
              </a:extLst>
            </p:cNvPr>
            <p:cNvSpPr/>
            <p:nvPr/>
          </p:nvSpPr>
          <p:spPr>
            <a:xfrm>
              <a:off x="2080734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102" name="Ellipse 101">
              <a:extLst>
                <a:ext uri="{FF2B5EF4-FFF2-40B4-BE49-F238E27FC236}">
                  <a16:creationId xmlns:a16="http://schemas.microsoft.com/office/drawing/2014/main" id="{065A5C83-F7A2-1BEC-3151-5BE0CEDE2A96}"/>
                </a:ext>
              </a:extLst>
            </p:cNvPr>
            <p:cNvSpPr/>
            <p:nvPr/>
          </p:nvSpPr>
          <p:spPr>
            <a:xfrm>
              <a:off x="2897951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cxnSp>
          <p:nvCxnSpPr>
            <p:cNvPr id="103" name="Connecteur droit avec flèche 102">
              <a:extLst>
                <a:ext uri="{FF2B5EF4-FFF2-40B4-BE49-F238E27FC236}">
                  <a16:creationId xmlns:a16="http://schemas.microsoft.com/office/drawing/2014/main" id="{3932F711-1B6E-23F1-6B90-6C72DE0735EC}"/>
                </a:ext>
              </a:extLst>
            </p:cNvPr>
            <p:cNvCxnSpPr>
              <a:cxnSpLocks/>
            </p:cNvCxnSpPr>
            <p:nvPr/>
          </p:nvCxnSpPr>
          <p:spPr>
            <a:xfrm>
              <a:off x="2231230" y="5472112"/>
              <a:ext cx="661987" cy="14287"/>
            </a:xfrm>
            <a:prstGeom prst="straightConnector1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e 103">
            <a:extLst>
              <a:ext uri="{FF2B5EF4-FFF2-40B4-BE49-F238E27FC236}">
                <a16:creationId xmlns:a16="http://schemas.microsoft.com/office/drawing/2014/main" id="{F2E49BD4-AD12-F07B-4CC2-75326FEDC513}"/>
              </a:ext>
            </a:extLst>
          </p:cNvPr>
          <p:cNvGrpSpPr/>
          <p:nvPr/>
        </p:nvGrpSpPr>
        <p:grpSpPr>
          <a:xfrm>
            <a:off x="7668732" y="5856303"/>
            <a:ext cx="965575" cy="169403"/>
            <a:chOff x="2080734" y="5392480"/>
            <a:chExt cx="965575" cy="169403"/>
          </a:xfrm>
        </p:grpSpPr>
        <p:sp>
          <p:nvSpPr>
            <p:cNvPr id="105" name="Ellipse 104">
              <a:extLst>
                <a:ext uri="{FF2B5EF4-FFF2-40B4-BE49-F238E27FC236}">
                  <a16:creationId xmlns:a16="http://schemas.microsoft.com/office/drawing/2014/main" id="{0031401B-8A4C-424A-B84B-DACCE71F9009}"/>
                </a:ext>
              </a:extLst>
            </p:cNvPr>
            <p:cNvSpPr/>
            <p:nvPr/>
          </p:nvSpPr>
          <p:spPr>
            <a:xfrm>
              <a:off x="2080734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106" name="Ellipse 105">
              <a:extLst>
                <a:ext uri="{FF2B5EF4-FFF2-40B4-BE49-F238E27FC236}">
                  <a16:creationId xmlns:a16="http://schemas.microsoft.com/office/drawing/2014/main" id="{05A19421-646F-A6EB-AE87-30E692878C61}"/>
                </a:ext>
              </a:extLst>
            </p:cNvPr>
            <p:cNvSpPr/>
            <p:nvPr/>
          </p:nvSpPr>
          <p:spPr>
            <a:xfrm>
              <a:off x="2897951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cxnSp>
          <p:nvCxnSpPr>
            <p:cNvPr id="107" name="Connecteur droit avec flèche 106">
              <a:extLst>
                <a:ext uri="{FF2B5EF4-FFF2-40B4-BE49-F238E27FC236}">
                  <a16:creationId xmlns:a16="http://schemas.microsoft.com/office/drawing/2014/main" id="{DDB53A5A-58FE-AC01-36D9-541F13D4F232}"/>
                </a:ext>
              </a:extLst>
            </p:cNvPr>
            <p:cNvCxnSpPr>
              <a:cxnSpLocks/>
            </p:cNvCxnSpPr>
            <p:nvPr/>
          </p:nvCxnSpPr>
          <p:spPr>
            <a:xfrm>
              <a:off x="2231230" y="5472112"/>
              <a:ext cx="661987" cy="14287"/>
            </a:xfrm>
            <a:prstGeom prst="straightConnector1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Groupe 107">
            <a:extLst>
              <a:ext uri="{FF2B5EF4-FFF2-40B4-BE49-F238E27FC236}">
                <a16:creationId xmlns:a16="http://schemas.microsoft.com/office/drawing/2014/main" id="{8E4C6869-D154-DFC7-809C-C1877A7DC73A}"/>
              </a:ext>
            </a:extLst>
          </p:cNvPr>
          <p:cNvGrpSpPr/>
          <p:nvPr/>
        </p:nvGrpSpPr>
        <p:grpSpPr>
          <a:xfrm>
            <a:off x="5968037" y="5856304"/>
            <a:ext cx="965575" cy="169403"/>
            <a:chOff x="2080734" y="5392480"/>
            <a:chExt cx="965575" cy="169403"/>
          </a:xfrm>
        </p:grpSpPr>
        <p:sp>
          <p:nvSpPr>
            <p:cNvPr id="109" name="Ellipse 108">
              <a:extLst>
                <a:ext uri="{FF2B5EF4-FFF2-40B4-BE49-F238E27FC236}">
                  <a16:creationId xmlns:a16="http://schemas.microsoft.com/office/drawing/2014/main" id="{732BE8C2-917B-7766-38E0-D7F3BC10B6A7}"/>
                </a:ext>
              </a:extLst>
            </p:cNvPr>
            <p:cNvSpPr/>
            <p:nvPr/>
          </p:nvSpPr>
          <p:spPr>
            <a:xfrm>
              <a:off x="2080734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110" name="Ellipse 109">
              <a:extLst>
                <a:ext uri="{FF2B5EF4-FFF2-40B4-BE49-F238E27FC236}">
                  <a16:creationId xmlns:a16="http://schemas.microsoft.com/office/drawing/2014/main" id="{5FC3C102-41E7-F095-C1F7-1A03F45E73E4}"/>
                </a:ext>
              </a:extLst>
            </p:cNvPr>
            <p:cNvSpPr/>
            <p:nvPr/>
          </p:nvSpPr>
          <p:spPr>
            <a:xfrm>
              <a:off x="2897951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cxnSp>
          <p:nvCxnSpPr>
            <p:cNvPr id="111" name="Connecteur droit avec flèche 110">
              <a:extLst>
                <a:ext uri="{FF2B5EF4-FFF2-40B4-BE49-F238E27FC236}">
                  <a16:creationId xmlns:a16="http://schemas.microsoft.com/office/drawing/2014/main" id="{B06B978C-6DAC-D146-0720-3E24E9C3D553}"/>
                </a:ext>
              </a:extLst>
            </p:cNvPr>
            <p:cNvCxnSpPr>
              <a:cxnSpLocks/>
            </p:cNvCxnSpPr>
            <p:nvPr/>
          </p:nvCxnSpPr>
          <p:spPr>
            <a:xfrm>
              <a:off x="2231230" y="5472112"/>
              <a:ext cx="661987" cy="14287"/>
            </a:xfrm>
            <a:prstGeom prst="straightConnector1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6D68095B-6967-A184-9D73-957B3BFDD1A6}"/>
              </a:ext>
            </a:extLst>
          </p:cNvPr>
          <p:cNvGrpSpPr/>
          <p:nvPr/>
        </p:nvGrpSpPr>
        <p:grpSpPr>
          <a:xfrm rot="5400000">
            <a:off x="6365603" y="5458739"/>
            <a:ext cx="965575" cy="169403"/>
            <a:chOff x="2080734" y="5392480"/>
            <a:chExt cx="965575" cy="169403"/>
          </a:xfrm>
        </p:grpSpPr>
        <p:sp>
          <p:nvSpPr>
            <p:cNvPr id="113" name="Ellipse 112">
              <a:extLst>
                <a:ext uri="{FF2B5EF4-FFF2-40B4-BE49-F238E27FC236}">
                  <a16:creationId xmlns:a16="http://schemas.microsoft.com/office/drawing/2014/main" id="{E72FFCCA-7198-B093-A016-F11303369AEE}"/>
                </a:ext>
              </a:extLst>
            </p:cNvPr>
            <p:cNvSpPr/>
            <p:nvPr/>
          </p:nvSpPr>
          <p:spPr>
            <a:xfrm>
              <a:off x="2080734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114" name="Ellipse 113">
              <a:extLst>
                <a:ext uri="{FF2B5EF4-FFF2-40B4-BE49-F238E27FC236}">
                  <a16:creationId xmlns:a16="http://schemas.microsoft.com/office/drawing/2014/main" id="{49617524-2511-F555-BBA3-B1E6B081B3CD}"/>
                </a:ext>
              </a:extLst>
            </p:cNvPr>
            <p:cNvSpPr/>
            <p:nvPr/>
          </p:nvSpPr>
          <p:spPr>
            <a:xfrm>
              <a:off x="2897951" y="5392480"/>
              <a:ext cx="148358" cy="169403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cxnSp>
          <p:nvCxnSpPr>
            <p:cNvPr id="115" name="Connecteur droit avec flèche 114">
              <a:extLst>
                <a:ext uri="{FF2B5EF4-FFF2-40B4-BE49-F238E27FC236}">
                  <a16:creationId xmlns:a16="http://schemas.microsoft.com/office/drawing/2014/main" id="{FD22E988-924B-D98B-B011-983B8F462E0D}"/>
                </a:ext>
              </a:extLst>
            </p:cNvPr>
            <p:cNvCxnSpPr>
              <a:cxnSpLocks/>
            </p:cNvCxnSpPr>
            <p:nvPr/>
          </p:nvCxnSpPr>
          <p:spPr>
            <a:xfrm>
              <a:off x="2231230" y="5472112"/>
              <a:ext cx="661987" cy="14287"/>
            </a:xfrm>
            <a:prstGeom prst="straightConnector1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01703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ED7520AF-8A24-018D-5F21-76CA569107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859" y="1499286"/>
            <a:ext cx="4715533" cy="4496427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E98170A8-4C5E-175E-C634-B12DBA1257AA}"/>
              </a:ext>
            </a:extLst>
          </p:cNvPr>
          <p:cNvSpPr txBox="1"/>
          <p:nvPr/>
        </p:nvSpPr>
        <p:spPr>
          <a:xfrm>
            <a:off x="0" y="0"/>
            <a:ext cx="1263721" cy="40011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2000" b="1">
                <a:solidFill>
                  <a:schemeClr val="bg1"/>
                </a:solidFill>
              </a:rPr>
              <a:t>SMALL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7CF0315-B2AF-3492-0609-59929453EFD9}"/>
              </a:ext>
            </a:extLst>
          </p:cNvPr>
          <p:cNvSpPr txBox="1"/>
          <p:nvPr/>
        </p:nvSpPr>
        <p:spPr>
          <a:xfrm>
            <a:off x="-1" y="400110"/>
            <a:ext cx="1263721" cy="60016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L = 4m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P = 4m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H = 2,4m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70929CD4-28A2-9564-9027-13CC2C10C9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7672" y="1499286"/>
            <a:ext cx="4725059" cy="4467849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F90775AE-CC1B-511B-126D-EBA3BCE8EE3C}"/>
              </a:ext>
            </a:extLst>
          </p:cNvPr>
          <p:cNvSpPr txBox="1"/>
          <p:nvPr/>
        </p:nvSpPr>
        <p:spPr>
          <a:xfrm>
            <a:off x="2328655" y="5836330"/>
            <a:ext cx="1263721" cy="43088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1100" dirty="0">
                <a:solidFill>
                  <a:schemeClr val="bg1"/>
                </a:solidFill>
              </a:rPr>
              <a:t>1 côté ouvert  </a:t>
            </a:r>
            <a:br>
              <a:rPr lang="fr-BE" sz="1100" dirty="0">
                <a:solidFill>
                  <a:schemeClr val="bg1"/>
                </a:solidFill>
              </a:rPr>
            </a:br>
            <a:r>
              <a:rPr lang="fr-BE" sz="1100" dirty="0">
                <a:solidFill>
                  <a:schemeClr val="bg1"/>
                </a:solidFill>
              </a:rPr>
              <a:t>1 open </a:t>
            </a:r>
            <a:r>
              <a:rPr lang="fr-BE" sz="1100" dirty="0" err="1">
                <a:solidFill>
                  <a:schemeClr val="bg1"/>
                </a:solidFill>
              </a:rPr>
              <a:t>zijde</a:t>
            </a:r>
            <a:endParaRPr lang="fr-BE" sz="1100" dirty="0">
              <a:solidFill>
                <a:schemeClr val="bg1"/>
              </a:solidFill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27635946-B557-3DC7-48FE-DA41321DCE38}"/>
              </a:ext>
            </a:extLst>
          </p:cNvPr>
          <p:cNvSpPr txBox="1"/>
          <p:nvPr/>
        </p:nvSpPr>
        <p:spPr>
          <a:xfrm>
            <a:off x="8645550" y="5836330"/>
            <a:ext cx="1809963" cy="43088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1100" dirty="0">
                <a:solidFill>
                  <a:schemeClr val="bg1"/>
                </a:solidFill>
              </a:rPr>
              <a:t>2 côtés ouverts DROITE </a:t>
            </a:r>
            <a:br>
              <a:rPr lang="fr-BE" sz="1100" dirty="0">
                <a:solidFill>
                  <a:schemeClr val="bg1"/>
                </a:solidFill>
              </a:rPr>
            </a:br>
            <a:r>
              <a:rPr lang="fr-BE" sz="1100" dirty="0">
                <a:solidFill>
                  <a:schemeClr val="bg1"/>
                </a:solidFill>
              </a:rPr>
              <a:t>2 open </a:t>
            </a:r>
            <a:r>
              <a:rPr lang="fr-BE" sz="1100" dirty="0" err="1">
                <a:solidFill>
                  <a:schemeClr val="bg1"/>
                </a:solidFill>
              </a:rPr>
              <a:t>zijden</a:t>
            </a:r>
            <a:r>
              <a:rPr lang="fr-BE" sz="1100" dirty="0">
                <a:solidFill>
                  <a:schemeClr val="bg1"/>
                </a:solidFill>
              </a:rPr>
              <a:t> RECHTS</a:t>
            </a:r>
          </a:p>
        </p:txBody>
      </p:sp>
      <p:pic>
        <p:nvPicPr>
          <p:cNvPr id="2" name="Image 1" descr="Une image contenant noir, obscurité&#10;&#10;Le contenu généré par l’IA peut être incorrect.">
            <a:extLst>
              <a:ext uri="{FF2B5EF4-FFF2-40B4-BE49-F238E27FC236}">
                <a16:creationId xmlns:a16="http://schemas.microsoft.com/office/drawing/2014/main" id="{6CED81FF-F283-6341-C0DF-B9E16BDB6C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82807" y="6249298"/>
            <a:ext cx="1093167" cy="47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763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B623D-E805-CC30-190E-D5A420039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7E940847-7869-5EAB-E657-90402E9E4D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7939" y="1608754"/>
            <a:ext cx="4591691" cy="4344006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02573AE9-18AD-942F-E464-DCB4764401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970" y="1499286"/>
            <a:ext cx="4344006" cy="4344006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DBA1133C-69DF-1D8D-410E-DCAD10723F48}"/>
              </a:ext>
            </a:extLst>
          </p:cNvPr>
          <p:cNvSpPr txBox="1"/>
          <p:nvPr/>
        </p:nvSpPr>
        <p:spPr>
          <a:xfrm>
            <a:off x="0" y="0"/>
            <a:ext cx="1263721" cy="40011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2000" b="1">
                <a:solidFill>
                  <a:schemeClr val="bg1"/>
                </a:solidFill>
              </a:rPr>
              <a:t>SMALL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7A2FC15-F753-FB2D-17CC-57E551D087B9}"/>
              </a:ext>
            </a:extLst>
          </p:cNvPr>
          <p:cNvSpPr txBox="1"/>
          <p:nvPr/>
        </p:nvSpPr>
        <p:spPr>
          <a:xfrm>
            <a:off x="-1" y="400110"/>
            <a:ext cx="1263721" cy="60016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L = 4m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P = 4m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H = 2,4m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3A055D2-CC1E-B94B-407F-951F00075732}"/>
              </a:ext>
            </a:extLst>
          </p:cNvPr>
          <p:cNvSpPr txBox="1"/>
          <p:nvPr/>
        </p:nvSpPr>
        <p:spPr>
          <a:xfrm>
            <a:off x="2030704" y="5836330"/>
            <a:ext cx="1809963" cy="43088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1100" dirty="0">
                <a:solidFill>
                  <a:schemeClr val="bg1"/>
                </a:solidFill>
              </a:rPr>
              <a:t>2 côtés ouvert GAUCHE </a:t>
            </a:r>
            <a:br>
              <a:rPr lang="fr-BE" sz="1100" dirty="0">
                <a:solidFill>
                  <a:schemeClr val="bg1"/>
                </a:solidFill>
              </a:rPr>
            </a:br>
            <a:r>
              <a:rPr lang="fr-BE" sz="1100" dirty="0">
                <a:solidFill>
                  <a:schemeClr val="bg1"/>
                </a:solidFill>
              </a:rPr>
              <a:t>2 open </a:t>
            </a:r>
            <a:r>
              <a:rPr lang="fr-BE" sz="1100" dirty="0" err="1">
                <a:solidFill>
                  <a:schemeClr val="bg1"/>
                </a:solidFill>
              </a:rPr>
              <a:t>zijden</a:t>
            </a:r>
            <a:r>
              <a:rPr lang="fr-BE" sz="1100" dirty="0">
                <a:solidFill>
                  <a:schemeClr val="bg1"/>
                </a:solidFill>
              </a:rPr>
              <a:t> LINKS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E1DAEDE9-87A4-5217-3146-971A0E28CB71}"/>
              </a:ext>
            </a:extLst>
          </p:cNvPr>
          <p:cNvSpPr txBox="1"/>
          <p:nvPr/>
        </p:nvSpPr>
        <p:spPr>
          <a:xfrm>
            <a:off x="8449693" y="5843292"/>
            <a:ext cx="1809963" cy="43088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1100" dirty="0">
                <a:solidFill>
                  <a:schemeClr val="bg1"/>
                </a:solidFill>
              </a:rPr>
              <a:t>3 côtés ouverts </a:t>
            </a:r>
            <a:br>
              <a:rPr lang="fr-BE" sz="1100" dirty="0">
                <a:solidFill>
                  <a:schemeClr val="bg1"/>
                </a:solidFill>
              </a:rPr>
            </a:br>
            <a:r>
              <a:rPr lang="fr-BE" sz="1100" dirty="0">
                <a:solidFill>
                  <a:schemeClr val="bg1"/>
                </a:solidFill>
              </a:rPr>
              <a:t>3 open </a:t>
            </a:r>
            <a:r>
              <a:rPr lang="fr-BE" sz="1100" dirty="0" err="1">
                <a:solidFill>
                  <a:schemeClr val="bg1"/>
                </a:solidFill>
              </a:rPr>
              <a:t>zijden</a:t>
            </a:r>
            <a:endParaRPr lang="fr-BE" sz="1100" dirty="0">
              <a:solidFill>
                <a:schemeClr val="bg1"/>
              </a:solidFill>
            </a:endParaRPr>
          </a:p>
        </p:txBody>
      </p:sp>
      <p:pic>
        <p:nvPicPr>
          <p:cNvPr id="6" name="Image 5" descr="Une image contenant noir, obscurité&#10;&#10;Le contenu généré par l’IA peut être incorrect.">
            <a:extLst>
              <a:ext uri="{FF2B5EF4-FFF2-40B4-BE49-F238E27FC236}">
                <a16:creationId xmlns:a16="http://schemas.microsoft.com/office/drawing/2014/main" id="{3FF17356-DB67-D3D8-4C96-79467A937A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82807" y="6249298"/>
            <a:ext cx="1093167" cy="47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946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A66CD-8548-FE4C-9DD7-883A28B3B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E58E382-14DE-46B9-0D8D-22CA81B9E604}"/>
              </a:ext>
            </a:extLst>
          </p:cNvPr>
          <p:cNvSpPr txBox="1"/>
          <p:nvPr/>
        </p:nvSpPr>
        <p:spPr>
          <a:xfrm>
            <a:off x="0" y="0"/>
            <a:ext cx="1263721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2000" b="1">
                <a:solidFill>
                  <a:schemeClr val="bg1"/>
                </a:solidFill>
              </a:rPr>
              <a:t>MEDIUM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33E4F34-45BB-C32A-555D-376A2624A35C}"/>
              </a:ext>
            </a:extLst>
          </p:cNvPr>
          <p:cNvSpPr txBox="1"/>
          <p:nvPr/>
        </p:nvSpPr>
        <p:spPr>
          <a:xfrm>
            <a:off x="-1" y="400110"/>
            <a:ext cx="1263721" cy="60016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L = 8m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P = 6m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H = 2,4m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A954D87-4DDA-4822-6487-06A597A50F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178" y="318653"/>
            <a:ext cx="8373644" cy="6220693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B1BD3CA9-8176-C7DF-4D91-C8E457861289}"/>
              </a:ext>
            </a:extLst>
          </p:cNvPr>
          <p:cNvSpPr txBox="1"/>
          <p:nvPr/>
        </p:nvSpPr>
        <p:spPr>
          <a:xfrm>
            <a:off x="5464139" y="6277736"/>
            <a:ext cx="1263721" cy="43088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1100" dirty="0">
                <a:solidFill>
                  <a:schemeClr val="bg1"/>
                </a:solidFill>
              </a:rPr>
              <a:t>1 côté ouvert </a:t>
            </a:r>
            <a:br>
              <a:rPr lang="fr-BE" sz="1100" dirty="0">
                <a:solidFill>
                  <a:schemeClr val="bg1"/>
                </a:solidFill>
              </a:rPr>
            </a:br>
            <a:r>
              <a:rPr lang="fr-BE" sz="1100" dirty="0">
                <a:solidFill>
                  <a:schemeClr val="bg1"/>
                </a:solidFill>
              </a:rPr>
              <a:t>1 open </a:t>
            </a:r>
            <a:r>
              <a:rPr lang="fr-BE" sz="1100" dirty="0" err="1">
                <a:solidFill>
                  <a:schemeClr val="bg1"/>
                </a:solidFill>
              </a:rPr>
              <a:t>zijde</a:t>
            </a:r>
            <a:endParaRPr lang="fr-BE" sz="1100" dirty="0">
              <a:solidFill>
                <a:schemeClr val="bg1"/>
              </a:solidFill>
            </a:endParaRPr>
          </a:p>
        </p:txBody>
      </p:sp>
      <p:pic>
        <p:nvPicPr>
          <p:cNvPr id="3" name="Image 2" descr="Une image contenant noir, obscurité&#10;&#10;Le contenu généré par l’IA peut être incorrect.">
            <a:extLst>
              <a:ext uri="{FF2B5EF4-FFF2-40B4-BE49-F238E27FC236}">
                <a16:creationId xmlns:a16="http://schemas.microsoft.com/office/drawing/2014/main" id="{36FA5148-0CB8-A6E4-2D29-AFCD18338F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2807" y="6249298"/>
            <a:ext cx="1093167" cy="47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701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BEED3-1FCF-1554-362A-1087A0E7B1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AE3E895-A503-379E-95F4-33F5AA3F7F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5362" y="347232"/>
            <a:ext cx="8421275" cy="6163535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7C8CD89B-AF85-5B05-91CD-DD1F58CD1BDE}"/>
              </a:ext>
            </a:extLst>
          </p:cNvPr>
          <p:cNvSpPr txBox="1"/>
          <p:nvPr/>
        </p:nvSpPr>
        <p:spPr>
          <a:xfrm>
            <a:off x="0" y="0"/>
            <a:ext cx="1263721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2000" b="1">
                <a:solidFill>
                  <a:schemeClr val="bg1"/>
                </a:solidFill>
              </a:rPr>
              <a:t>MEDIUM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BC8A5D5-C39C-7714-F5A4-BDFEBCD26FC4}"/>
              </a:ext>
            </a:extLst>
          </p:cNvPr>
          <p:cNvSpPr txBox="1"/>
          <p:nvPr/>
        </p:nvSpPr>
        <p:spPr>
          <a:xfrm>
            <a:off x="-1" y="400110"/>
            <a:ext cx="1263721" cy="60016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L = 8m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P = 6m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H = 2,4m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4DDDC92-475E-E56E-DE5B-7DD7223820EA}"/>
              </a:ext>
            </a:extLst>
          </p:cNvPr>
          <p:cNvSpPr txBox="1"/>
          <p:nvPr/>
        </p:nvSpPr>
        <p:spPr>
          <a:xfrm>
            <a:off x="5201291" y="6306247"/>
            <a:ext cx="1789416" cy="43088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1100" dirty="0">
                <a:solidFill>
                  <a:schemeClr val="bg1"/>
                </a:solidFill>
              </a:rPr>
              <a:t>2 côtés ouverts DROITE –</a:t>
            </a:r>
            <a:br>
              <a:rPr lang="fr-BE" sz="1100" dirty="0">
                <a:solidFill>
                  <a:schemeClr val="bg1"/>
                </a:solidFill>
              </a:rPr>
            </a:br>
            <a:r>
              <a:rPr lang="fr-BE" sz="1100" dirty="0">
                <a:solidFill>
                  <a:schemeClr val="bg1"/>
                </a:solidFill>
              </a:rPr>
              <a:t>2 open </a:t>
            </a:r>
            <a:r>
              <a:rPr lang="fr-BE" sz="1100" dirty="0" err="1">
                <a:solidFill>
                  <a:schemeClr val="bg1"/>
                </a:solidFill>
              </a:rPr>
              <a:t>zijden</a:t>
            </a:r>
            <a:r>
              <a:rPr lang="fr-BE" sz="1100" dirty="0">
                <a:solidFill>
                  <a:schemeClr val="bg1"/>
                </a:solidFill>
              </a:rPr>
              <a:t> RECHTS</a:t>
            </a:r>
          </a:p>
        </p:txBody>
      </p:sp>
      <p:pic>
        <p:nvPicPr>
          <p:cNvPr id="6" name="Image 5" descr="Une image contenant noir, obscurité&#10;&#10;Le contenu généré par l’IA peut être incorrect.">
            <a:extLst>
              <a:ext uri="{FF2B5EF4-FFF2-40B4-BE49-F238E27FC236}">
                <a16:creationId xmlns:a16="http://schemas.microsoft.com/office/drawing/2014/main" id="{CA77C2CA-0D09-35D8-2BFF-B8BF8D1307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2807" y="6249298"/>
            <a:ext cx="1093167" cy="47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122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9F078-FA0F-1AEA-DD6D-5A6D0C46E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D147A758-BADC-275C-0007-DB37EDE39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1073" y="237679"/>
            <a:ext cx="8449854" cy="6382641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CFE282A-00B7-C071-BC77-473F9C756F26}"/>
              </a:ext>
            </a:extLst>
          </p:cNvPr>
          <p:cNvSpPr txBox="1"/>
          <p:nvPr/>
        </p:nvSpPr>
        <p:spPr>
          <a:xfrm>
            <a:off x="0" y="0"/>
            <a:ext cx="1263721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2000" b="1">
                <a:solidFill>
                  <a:schemeClr val="bg1"/>
                </a:solidFill>
              </a:rPr>
              <a:t>MEDIUM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E9246BF-30C4-006A-F6F2-0E5141B93E7F}"/>
              </a:ext>
            </a:extLst>
          </p:cNvPr>
          <p:cNvSpPr txBox="1"/>
          <p:nvPr/>
        </p:nvSpPr>
        <p:spPr>
          <a:xfrm>
            <a:off x="-1" y="400110"/>
            <a:ext cx="1263721" cy="60016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L = 8m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P = 6m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100">
                <a:solidFill>
                  <a:schemeClr val="bg1"/>
                </a:solidFill>
              </a:rPr>
              <a:t>H = 2,4m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5606CB2-A12C-8C5D-9B18-498512F62637}"/>
              </a:ext>
            </a:extLst>
          </p:cNvPr>
          <p:cNvSpPr txBox="1"/>
          <p:nvPr/>
        </p:nvSpPr>
        <p:spPr>
          <a:xfrm>
            <a:off x="5201292" y="6306388"/>
            <a:ext cx="1789416" cy="43088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sz="1100" dirty="0">
                <a:solidFill>
                  <a:schemeClr val="bg1"/>
                </a:solidFill>
              </a:rPr>
              <a:t>2 côtés ouverts GAUCHE </a:t>
            </a:r>
            <a:br>
              <a:rPr lang="fr-BE" sz="1100" dirty="0">
                <a:solidFill>
                  <a:schemeClr val="bg1"/>
                </a:solidFill>
              </a:rPr>
            </a:br>
            <a:r>
              <a:rPr lang="fr-BE" sz="1100" dirty="0">
                <a:solidFill>
                  <a:schemeClr val="bg1"/>
                </a:solidFill>
              </a:rPr>
              <a:t>2 open </a:t>
            </a:r>
            <a:r>
              <a:rPr lang="fr-BE" sz="1100" dirty="0" err="1">
                <a:solidFill>
                  <a:schemeClr val="bg1"/>
                </a:solidFill>
              </a:rPr>
              <a:t>zijden</a:t>
            </a:r>
            <a:r>
              <a:rPr lang="fr-BE" sz="1100" dirty="0">
                <a:solidFill>
                  <a:schemeClr val="bg1"/>
                </a:solidFill>
              </a:rPr>
              <a:t> LINKS</a:t>
            </a:r>
          </a:p>
        </p:txBody>
      </p:sp>
      <p:pic>
        <p:nvPicPr>
          <p:cNvPr id="3" name="Image 2" descr="Une image contenant noir, obscurité&#10;&#10;Le contenu généré par l’IA peut être incorrect.">
            <a:extLst>
              <a:ext uri="{FF2B5EF4-FFF2-40B4-BE49-F238E27FC236}">
                <a16:creationId xmlns:a16="http://schemas.microsoft.com/office/drawing/2014/main" id="{E1BF1525-D9A9-5649-94D1-99C205A70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2807" y="6249298"/>
            <a:ext cx="1093167" cy="47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6248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roject B2C" ma:contentTypeID="0x010100B533F2427F3D31489B495B7143EB9B051A003858856185461948B2A8064FED119EE1" ma:contentTypeVersion="25" ma:contentTypeDescription="" ma:contentTypeScope="" ma:versionID="0f13ddf528ca99f6534f560d8ea1124e">
  <xsd:schema xmlns:xsd="http://www.w3.org/2001/XMLSchema" xmlns:xs="http://www.w3.org/2001/XMLSchema" xmlns:p="http://schemas.microsoft.com/office/2006/metadata/properties" xmlns:ns2="d373b126-6c3e-4ca9-80ea-9e87b2bb1ea4" targetNamespace="http://schemas.microsoft.com/office/2006/metadata/properties" ma:root="true" ma:fieldsID="f7429e2da5d88d942588cade63a63c82" ns2:_="">
    <xsd:import namespace="d373b126-6c3e-4ca9-80ea-9e87b2bb1ea4"/>
    <xsd:element name="properties">
      <xsd:complexType>
        <xsd:sequence>
          <xsd:element name="documentManagement">
            <xsd:complexType>
              <xsd:all>
                <xsd:element ref="ns2:Year" minOccurs="0"/>
                <xsd:element ref="ns2:TaxCatchAll" minOccurs="0"/>
                <xsd:element ref="ns2:TaxCatchAllLabel" minOccurs="0"/>
                <xsd:element ref="ns2:a66a935641b946adad1180e38ef3a0ac" minOccurs="0"/>
                <xsd:element ref="ns2:l658ae98ba4647c9882cacbc72ee60c4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73b126-6c3e-4ca9-80ea-9e87b2bb1ea4" elementFormDefault="qualified">
    <xsd:import namespace="http://schemas.microsoft.com/office/2006/documentManagement/types"/>
    <xsd:import namespace="http://schemas.microsoft.com/office/infopath/2007/PartnerControls"/>
    <xsd:element name="Year" ma:index="3" nillable="true" ma:displayName="Year" ma:default="2025" ma:format="Dropdown" ma:internalName="Year" ma:percentage="FALSE">
      <xsd:simpleType>
        <xsd:restriction base="dms:Number">
          <xsd:maxInclusive value="2030"/>
          <xsd:minInclusive value="2010"/>
        </xsd:restriction>
      </xsd:simpleType>
    </xsd:element>
    <xsd:element name="TaxCatchAll" ma:index="8" nillable="true" ma:displayName="Taxonomy Catch All Column" ma:hidden="true" ma:list="{5320b4e8-8c8f-4809-91dc-a607b318951c}" ma:internalName="TaxCatchAll" ma:showField="CatchAllData" ma:web="eca5a921-eb4b-4606-bbe0-2f2491e267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5320b4e8-8c8f-4809-91dc-a607b318951c}" ma:internalName="TaxCatchAllLabel" ma:readOnly="true" ma:showField="CatchAllDataLabel" ma:web="eca5a921-eb4b-4606-bbe0-2f2491e267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66a935641b946adad1180e38ef3a0ac" ma:index="11" nillable="true" ma:taxonomy="true" ma:internalName="a66a935641b946adad1180e38ef3a0ac" ma:taxonomyFieldName="Servicevisit" ma:displayName="Service visit" ma:default="" ma:fieldId="{a66a9356-41b9-46ad-ad11-80e38ef3a0ac}" ma:sspId="93d7e35a-6c3d-4eb1-8ded-e8ef87c62c0b" ma:termSetId="08b2c2df-8696-4aed-952f-1b649c86a17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658ae98ba4647c9882cacbc72ee60c4" ma:index="13" nillable="true" ma:taxonomy="true" ma:internalName="l658ae98ba4647c9882cacbc72ee60c4" ma:taxonomyFieldName="DocType_x0020_B2C" ma:displayName="DocType B2C" ma:default="" ma:fieldId="{5658ae98-ba46-47c9-882c-acbc72ee60c4}" ma:sspId="93d7e35a-6c3d-4eb1-8ded-e8ef87c62c0b" ma:termSetId="9379d974-9c12-4a2c-87d6-3f552ee55a1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Type de contenu"/>
        <xsd:element ref="dc:title" minOccurs="0" maxOccurs="1" ma:index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93d7e35a-6c3d-4eb1-8ded-e8ef87c62c0b" ContentTypeId="0x010100B533F2427F3D31489B495B7143EB9B05" PreviousValue="false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373b126-6c3e-4ca9-80ea-9e87b2bb1ea4" xsi:nil="true"/>
    <Year xmlns="d373b126-6c3e-4ca9-80ea-9e87b2bb1ea4">2025</Year>
    <l658ae98ba4647c9882cacbc72ee60c4 xmlns="d373b126-6c3e-4ca9-80ea-9e87b2bb1ea4">
      <Terms xmlns="http://schemas.microsoft.com/office/infopath/2007/PartnerControls"/>
    </l658ae98ba4647c9882cacbc72ee60c4>
    <a66a935641b946adad1180e38ef3a0ac xmlns="d373b126-6c3e-4ca9-80ea-9e87b2bb1ea4">
      <Terms xmlns="http://schemas.microsoft.com/office/infopath/2007/PartnerControls"/>
    </a66a935641b946adad1180e38ef3a0ac>
  </documentManagement>
</p:properties>
</file>

<file path=customXml/itemProps1.xml><?xml version="1.0" encoding="utf-8"?>
<ds:datastoreItem xmlns:ds="http://schemas.openxmlformats.org/officeDocument/2006/customXml" ds:itemID="{A8377E00-0599-431F-B728-26902DB68ED6}">
  <ds:schemaRefs>
    <ds:schemaRef ds:uri="d373b126-6c3e-4ca9-80ea-9e87b2bb1e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57391B3-88E1-4930-82E8-CBEA8EA4ED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6FF0E2-C713-40B1-ABE3-ADC04BE79F6C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839B4483-184B-4446-9119-F7009EF40525}">
  <ds:schemaRefs>
    <ds:schemaRef ds:uri="d373b126-6c3e-4ca9-80ea-9e87b2bb1ea4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432</Words>
  <Application>Microsoft Office PowerPoint</Application>
  <PresentationFormat>Grand écran</PresentationFormat>
  <Paragraphs>115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Thème Office</vt:lpstr>
      <vt:lpstr>Présentation PowerPoint</vt:lpstr>
      <vt:lpstr>Plan du stand – Plan stand</vt:lpstr>
      <vt:lpstr>Mobilier disponible à placer   Beschikbaar meubilair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El Mann</dc:creator>
  <cp:lastModifiedBy>Sébastien Rush</cp:lastModifiedBy>
  <cp:revision>242</cp:revision>
  <dcterms:created xsi:type="dcterms:W3CDTF">2025-11-17T13:45:29Z</dcterms:created>
  <dcterms:modified xsi:type="dcterms:W3CDTF">2026-01-30T13:37:30Z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0x010100B533F2427F3D31489B495B7143EB9B051A003858856185461948B2A8064FED119EE1</vt:lpwstr>
  </property>
  <property fmtid="{D5CDD505-2E9C-101B-9397-08002B2CF9AE}" pid="3" name="gcd1dde61217434585270c57b73b9e5a">
    <vt:lpwstr/>
  </property>
  <property fmtid="{D5CDD505-2E9C-101B-9397-08002B2CF9AE}" pid="4" name="DocType_x0020_B2C">
    <vt:lpwstr/>
  </property>
  <property fmtid="{D5CDD505-2E9C-101B-9397-08002B2CF9AE}" pid="5" name="MediaServiceImageTags">
    <vt:lpwstr/>
  </property>
  <property fmtid="{D5CDD505-2E9C-101B-9397-08002B2CF9AE}" pid="6" name="Doctype">
    <vt:lpwstr/>
  </property>
  <property fmtid="{D5CDD505-2E9C-101B-9397-08002B2CF9AE}" pid="7" name="Servicevisit">
    <vt:lpwstr/>
  </property>
  <property fmtid="{D5CDD505-2E9C-101B-9397-08002B2CF9AE}" pid="8" name="lcf76f155ced4ddcb4097134ff3c332f">
    <vt:lpwstr/>
  </property>
  <property fmtid="{D5CDD505-2E9C-101B-9397-08002B2CF9AE}" pid="9" name="DocType B2C">
    <vt:lpwstr/>
  </property>
</Properties>
</file>